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Nunito" panose="02020500000000000000" charset="0"/>
      <p:regular r:id="rId28"/>
      <p:bold r:id="rId29"/>
      <p:italic r:id="rId30"/>
      <p:boldItalic r:id="rId31"/>
    </p:embeddedFont>
    <p:embeddedFont>
      <p:font typeface="Source Sans Pro" panose="02020500000000000000" charset="0"/>
      <p:regular r:id="rId32"/>
      <p:bold r:id="rId33"/>
      <p:italic r:id="rId34"/>
      <p:boldItalic r:id="rId35"/>
    </p:embeddedFont>
    <p:embeddedFont>
      <p:font typeface="Saira" panose="02020500000000000000" charset="0"/>
      <p:regular r:id="rId36"/>
      <p:bold r:id="rId37"/>
      <p:italic r:id="rId38"/>
      <p:boldItalic r:id="rId39"/>
    </p:embeddedFont>
    <p:embeddedFont>
      <p:font typeface="Lato" panose="02020500000000000000" charset="0"/>
      <p:regular r:id="rId40"/>
      <p:bold r:id="rId41"/>
      <p:italic r:id="rId42"/>
      <p:boldItalic r:id="rId43"/>
    </p:embeddedFont>
    <p:embeddedFont>
      <p:font typeface="Montserrat" panose="02020500000000000000" charset="0"/>
      <p:regular r:id="rId44"/>
      <p:bold r:id="rId45"/>
      <p:italic r:id="rId46"/>
      <p:boldItalic r:id="rId47"/>
    </p:embeddedFont>
    <p:embeddedFont>
      <p:font typeface="Saira SemiBold" panose="02020500000000000000" charset="0"/>
      <p:regular r:id="rId48"/>
      <p:bold r:id="rId49"/>
      <p:italic r:id="rId50"/>
      <p:boldItalic r:id="rId51"/>
    </p:embeddedFont>
    <p:embeddedFont>
      <p:font typeface="Roboto" panose="02020500000000000000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AE1A6F-61F7-44A4-80DA-9BF85C8A650C}">
  <a:tblStyle styleId="{EDAE1A6F-61F7-44A4-80DA-9BF85C8A65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315b9b8bf6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315b9b8bf6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315b9b8bf6_0_1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315b9b8bf6_0_1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15b9b8bf6_0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15b9b8bf6_0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315b9b8bf6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315b9b8bf6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315b9b8bf6_0_1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315b9b8bf6_0_1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315b9b8bf6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315b9b8bf6_0_1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32706802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32706802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327068025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327068025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327068025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327068025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327068025f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327068025f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339588cf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339588cf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a9e89f464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a9e89f464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339588cf5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339588cf5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339588cf5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339588cf5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339588cf5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339588cf5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339588cf5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339588cf5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339588cf5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339588cf5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315b9b8bf6_0_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315b9b8bf6_0_1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315b9b8bf6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315b9b8bf6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315b9b8bf6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315b9b8bf6_0_1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315b9b8bf6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315b9b8bf6_0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315b9b8bf6_0_1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315b9b8bf6_0_1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315b9b8b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315b9b8b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315b9b8bf6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315b9b8bf6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315b9b8bf6_0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315b9b8bf6_0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oboto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6900" y="1450800"/>
            <a:ext cx="5970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 txBox="1">
            <a:spLocks noGrp="1"/>
          </p:cNvSpPr>
          <p:nvPr>
            <p:ph type="title" hasCustomPrompt="1"/>
          </p:nvPr>
        </p:nvSpPr>
        <p:spPr>
          <a:xfrm>
            <a:off x="332525" y="1438675"/>
            <a:ext cx="8520600" cy="13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11"/>
          <p:cNvSpPr txBox="1">
            <a:spLocks noGrp="1"/>
          </p:cNvSpPr>
          <p:nvPr>
            <p:ph type="subTitle" idx="1"/>
          </p:nvPr>
        </p:nvSpPr>
        <p:spPr>
          <a:xfrm>
            <a:off x="715700" y="2911050"/>
            <a:ext cx="77568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600" b="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1" name="Google Shape;181;p11"/>
          <p:cNvGrpSpPr/>
          <p:nvPr/>
        </p:nvGrpSpPr>
        <p:grpSpPr>
          <a:xfrm>
            <a:off x="7699513" y="539510"/>
            <a:ext cx="825540" cy="72368"/>
            <a:chOff x="5033325" y="733775"/>
            <a:chExt cx="138525" cy="12125"/>
          </a:xfrm>
        </p:grpSpPr>
        <p:sp>
          <p:nvSpPr>
            <p:cNvPr id="182" name="Google Shape;182;p11"/>
            <p:cNvSpPr/>
            <p:nvPr/>
          </p:nvSpPr>
          <p:spPr>
            <a:xfrm>
              <a:off x="50333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5052150" y="73377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3"/>
                    <a:pt x="405" y="242"/>
                  </a:cubicBezTo>
                  <a:cubicBezTo>
                    <a:pt x="405" y="331"/>
                    <a:pt x="332" y="405"/>
                    <a:pt x="243" y="405"/>
                  </a:cubicBezTo>
                  <a:cubicBezTo>
                    <a:pt x="154" y="405"/>
                    <a:pt x="80" y="331"/>
                    <a:pt x="80" y="242"/>
                  </a:cubicBezTo>
                  <a:cubicBezTo>
                    <a:pt x="80" y="153"/>
                    <a:pt x="154" y="80"/>
                    <a:pt x="243" y="80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50729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2" y="0"/>
                    <a:pt x="1" y="90"/>
                    <a:pt x="1" y="202"/>
                  </a:cubicBezTo>
                  <a:cubicBezTo>
                    <a:pt x="1" y="314"/>
                    <a:pt x="92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50928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5112650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1324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51617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11"/>
          <p:cNvGrpSpPr/>
          <p:nvPr/>
        </p:nvGrpSpPr>
        <p:grpSpPr>
          <a:xfrm flipH="1">
            <a:off x="-1570537" y="4181825"/>
            <a:ext cx="4246224" cy="387051"/>
            <a:chOff x="5890813" y="400625"/>
            <a:chExt cx="4246224" cy="387051"/>
          </a:xfrm>
        </p:grpSpPr>
        <p:sp>
          <p:nvSpPr>
            <p:cNvPr id="190" name="Google Shape;190;p11"/>
            <p:cNvSpPr/>
            <p:nvPr/>
          </p:nvSpPr>
          <p:spPr>
            <a:xfrm>
              <a:off x="5982413" y="493467"/>
              <a:ext cx="4154624" cy="294208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5890813" y="452247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6365427" y="463348"/>
              <a:ext cx="3771610" cy="197329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6299211" y="400625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"/>
          </p:nvPr>
        </p:nvSpPr>
        <p:spPr>
          <a:xfrm>
            <a:off x="76277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"/>
          </p:nvPr>
        </p:nvSpPr>
        <p:spPr>
          <a:xfrm>
            <a:off x="92822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3"/>
          </p:nvPr>
        </p:nvSpPr>
        <p:spPr>
          <a:xfrm>
            <a:off x="3502200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4"/>
          </p:nvPr>
        </p:nvSpPr>
        <p:spPr>
          <a:xfrm>
            <a:off x="3667638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5"/>
          </p:nvPr>
        </p:nvSpPr>
        <p:spPr>
          <a:xfrm>
            <a:off x="624162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6"/>
          </p:nvPr>
        </p:nvSpPr>
        <p:spPr>
          <a:xfrm>
            <a:off x="640707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3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204" name="Google Shape;204;p13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7543875" y="796288"/>
            <a:ext cx="928550" cy="99334"/>
            <a:chOff x="7596525" y="772450"/>
            <a:chExt cx="928550" cy="99334"/>
          </a:xfrm>
        </p:grpSpPr>
        <p:sp>
          <p:nvSpPr>
            <p:cNvPr id="209" name="Google Shape;209;p13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713225" y="1470113"/>
            <a:ext cx="387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1"/>
          </p:nvPr>
        </p:nvSpPr>
        <p:spPr>
          <a:xfrm>
            <a:off x="724175" y="2533375"/>
            <a:ext cx="3600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713225" y="539500"/>
            <a:ext cx="784258" cy="385347"/>
            <a:chOff x="1545800" y="3494150"/>
            <a:chExt cx="784258" cy="385347"/>
          </a:xfrm>
        </p:grpSpPr>
        <p:sp>
          <p:nvSpPr>
            <p:cNvPr id="222" name="Google Shape;222;p14"/>
            <p:cNvSpPr/>
            <p:nvPr/>
          </p:nvSpPr>
          <p:spPr>
            <a:xfrm>
              <a:off x="1545800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697361" y="3494150"/>
              <a:ext cx="28548" cy="385347"/>
            </a:xfrm>
            <a:custGeom>
              <a:avLst/>
              <a:gdLst/>
              <a:ahLst/>
              <a:cxnLst/>
              <a:rect l="l" t="t" r="r" b="b"/>
              <a:pathLst>
                <a:path w="259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772535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84781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928174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988247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2231406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088222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230139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4"/>
          <p:cNvGrpSpPr/>
          <p:nvPr/>
        </p:nvGrpSpPr>
        <p:grpSpPr>
          <a:xfrm>
            <a:off x="-828210" y="4445877"/>
            <a:ext cx="5715425" cy="385346"/>
            <a:chOff x="377500" y="4371675"/>
            <a:chExt cx="8388999" cy="565603"/>
          </a:xfrm>
        </p:grpSpPr>
        <p:sp>
          <p:nvSpPr>
            <p:cNvPr id="232" name="Google Shape;232;p14"/>
            <p:cNvSpPr/>
            <p:nvPr/>
          </p:nvSpPr>
          <p:spPr>
            <a:xfrm>
              <a:off x="494280" y="4637709"/>
              <a:ext cx="8234884" cy="299569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691926" y="4606716"/>
              <a:ext cx="74573" cy="74469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77500" y="4404467"/>
              <a:ext cx="7868788" cy="389376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204603" y="4371675"/>
              <a:ext cx="74573" cy="7457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1"/>
          </p:nvPr>
        </p:nvSpPr>
        <p:spPr>
          <a:xfrm>
            <a:off x="713223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2"/>
          </p:nvPr>
        </p:nvSpPr>
        <p:spPr>
          <a:xfrm>
            <a:off x="2793149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3"/>
          </p:nvPr>
        </p:nvSpPr>
        <p:spPr>
          <a:xfrm>
            <a:off x="4873074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4"/>
          </p:nvPr>
        </p:nvSpPr>
        <p:spPr>
          <a:xfrm>
            <a:off x="761826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title" idx="5"/>
          </p:nvPr>
        </p:nvSpPr>
        <p:spPr>
          <a:xfrm>
            <a:off x="2847095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title" idx="6"/>
          </p:nvPr>
        </p:nvSpPr>
        <p:spPr>
          <a:xfrm>
            <a:off x="4932364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7"/>
          </p:nvPr>
        </p:nvSpPr>
        <p:spPr>
          <a:xfrm>
            <a:off x="6953000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8"/>
          </p:nvPr>
        </p:nvSpPr>
        <p:spPr>
          <a:xfrm>
            <a:off x="7017633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7543900" y="796288"/>
            <a:ext cx="928550" cy="99334"/>
            <a:chOff x="7596525" y="772450"/>
            <a:chExt cx="928550" cy="99334"/>
          </a:xfrm>
        </p:grpSpPr>
        <p:sp>
          <p:nvSpPr>
            <p:cNvPr id="247" name="Google Shape;247;p15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1"/>
          </p:nvPr>
        </p:nvSpPr>
        <p:spPr>
          <a:xfrm>
            <a:off x="2134475" y="1740650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2"/>
          </p:nvPr>
        </p:nvSpPr>
        <p:spPr>
          <a:xfrm>
            <a:off x="213447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3"/>
          </p:nvPr>
        </p:nvSpPr>
        <p:spPr>
          <a:xfrm>
            <a:off x="5614825" y="1740650"/>
            <a:ext cx="28575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4"/>
          </p:nvPr>
        </p:nvSpPr>
        <p:spPr>
          <a:xfrm>
            <a:off x="561482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5"/>
          </p:nvPr>
        </p:nvSpPr>
        <p:spPr>
          <a:xfrm>
            <a:off x="2134475" y="3188975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6"/>
          </p:nvPr>
        </p:nvSpPr>
        <p:spPr>
          <a:xfrm>
            <a:off x="213447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7"/>
          </p:nvPr>
        </p:nvSpPr>
        <p:spPr>
          <a:xfrm>
            <a:off x="5614825" y="3188975"/>
            <a:ext cx="235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8"/>
          </p:nvPr>
        </p:nvSpPr>
        <p:spPr>
          <a:xfrm>
            <a:off x="561482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 idx="9" hasCustomPrompt="1"/>
          </p:nvPr>
        </p:nvSpPr>
        <p:spPr>
          <a:xfrm>
            <a:off x="1145525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13" hasCustomPrompt="1"/>
          </p:nvPr>
        </p:nvSpPr>
        <p:spPr>
          <a:xfrm>
            <a:off x="4616600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6"/>
          <p:cNvSpPr txBox="1">
            <a:spLocks noGrp="1"/>
          </p:cNvSpPr>
          <p:nvPr>
            <p:ph type="title" idx="14" hasCustomPrompt="1"/>
          </p:nvPr>
        </p:nvSpPr>
        <p:spPr>
          <a:xfrm>
            <a:off x="1145525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15" hasCustomPrompt="1"/>
          </p:nvPr>
        </p:nvSpPr>
        <p:spPr>
          <a:xfrm>
            <a:off x="4616600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grpSp>
        <p:nvGrpSpPr>
          <p:cNvPr id="270" name="Google Shape;270;p16"/>
          <p:cNvGrpSpPr/>
          <p:nvPr/>
        </p:nvGrpSpPr>
        <p:grpSpPr>
          <a:xfrm>
            <a:off x="6837488" y="284925"/>
            <a:ext cx="4246224" cy="387051"/>
            <a:chOff x="5890813" y="400625"/>
            <a:chExt cx="4246224" cy="387051"/>
          </a:xfrm>
        </p:grpSpPr>
        <p:sp>
          <p:nvSpPr>
            <p:cNvPr id="271" name="Google Shape;271;p16"/>
            <p:cNvSpPr/>
            <p:nvPr/>
          </p:nvSpPr>
          <p:spPr>
            <a:xfrm>
              <a:off x="5982413" y="493467"/>
              <a:ext cx="4154624" cy="294208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5890813" y="452247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6365427" y="463348"/>
              <a:ext cx="3771610" cy="197329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6299211" y="400625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6"/>
          <p:cNvGrpSpPr/>
          <p:nvPr/>
        </p:nvGrpSpPr>
        <p:grpSpPr>
          <a:xfrm>
            <a:off x="713228" y="4470795"/>
            <a:ext cx="916797" cy="98075"/>
            <a:chOff x="4810525" y="1175150"/>
            <a:chExt cx="133675" cy="14300"/>
          </a:xfrm>
        </p:grpSpPr>
        <p:sp>
          <p:nvSpPr>
            <p:cNvPr id="276" name="Google Shape;276;p16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">
    <p:bg>
      <p:bgPr>
        <a:solidFill>
          <a:schemeClr val="lt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287" name="Google Shape;287;p17"/>
          <p:cNvGrpSpPr/>
          <p:nvPr/>
        </p:nvGrpSpPr>
        <p:grpSpPr>
          <a:xfrm>
            <a:off x="713213" y="4496510"/>
            <a:ext cx="825540" cy="72368"/>
            <a:chOff x="5033325" y="733775"/>
            <a:chExt cx="138525" cy="12125"/>
          </a:xfrm>
        </p:grpSpPr>
        <p:sp>
          <p:nvSpPr>
            <p:cNvPr id="288" name="Google Shape;288;p17"/>
            <p:cNvSpPr/>
            <p:nvPr/>
          </p:nvSpPr>
          <p:spPr>
            <a:xfrm>
              <a:off x="50333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5052150" y="73377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3"/>
                    <a:pt x="405" y="242"/>
                  </a:cubicBezTo>
                  <a:cubicBezTo>
                    <a:pt x="405" y="331"/>
                    <a:pt x="332" y="405"/>
                    <a:pt x="243" y="405"/>
                  </a:cubicBezTo>
                  <a:cubicBezTo>
                    <a:pt x="154" y="405"/>
                    <a:pt x="80" y="331"/>
                    <a:pt x="80" y="242"/>
                  </a:cubicBezTo>
                  <a:cubicBezTo>
                    <a:pt x="80" y="153"/>
                    <a:pt x="154" y="80"/>
                    <a:pt x="243" y="80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50729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2" y="0"/>
                    <a:pt x="1" y="90"/>
                    <a:pt x="1" y="202"/>
                  </a:cubicBezTo>
                  <a:cubicBezTo>
                    <a:pt x="1" y="314"/>
                    <a:pt x="92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50928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5112650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51324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51617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7"/>
          <p:cNvGrpSpPr/>
          <p:nvPr/>
        </p:nvGrpSpPr>
        <p:grpSpPr>
          <a:xfrm>
            <a:off x="6524850" y="4673588"/>
            <a:ext cx="2771375" cy="252627"/>
            <a:chOff x="6524850" y="4568863"/>
            <a:chExt cx="2771375" cy="252627"/>
          </a:xfrm>
        </p:grpSpPr>
        <p:sp>
          <p:nvSpPr>
            <p:cNvPr id="296" name="Google Shape;296;p17"/>
            <p:cNvSpPr/>
            <p:nvPr/>
          </p:nvSpPr>
          <p:spPr>
            <a:xfrm>
              <a:off x="6584634" y="4629460"/>
              <a:ext cx="2711591" cy="192030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6524850" y="4602556"/>
              <a:ext cx="65966" cy="65969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6834613" y="4609802"/>
              <a:ext cx="2461610" cy="128797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6791396" y="4568863"/>
              <a:ext cx="65966" cy="65969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7102223" y="4705613"/>
              <a:ext cx="53806" cy="53809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531" y="0"/>
                  </a:moveTo>
                  <a:cubicBezTo>
                    <a:pt x="238" y="0"/>
                    <a:pt x="1" y="238"/>
                    <a:pt x="1" y="530"/>
                  </a:cubicBezTo>
                  <a:cubicBezTo>
                    <a:pt x="1" y="824"/>
                    <a:pt x="238" y="1061"/>
                    <a:pt x="531" y="1061"/>
                  </a:cubicBezTo>
                  <a:cubicBezTo>
                    <a:pt x="824" y="1061"/>
                    <a:pt x="1061" y="824"/>
                    <a:pt x="1061" y="530"/>
                  </a:cubicBezTo>
                  <a:cubicBezTo>
                    <a:pt x="1061" y="238"/>
                    <a:pt x="824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">
    <p:bg>
      <p:bgPr>
        <a:solidFill>
          <a:schemeClr val="lt2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03" name="Google Shape;303;p18"/>
          <p:cNvGrpSpPr/>
          <p:nvPr/>
        </p:nvGrpSpPr>
        <p:grpSpPr>
          <a:xfrm>
            <a:off x="7543900" y="4469550"/>
            <a:ext cx="928550" cy="99334"/>
            <a:chOff x="7596525" y="772450"/>
            <a:chExt cx="928550" cy="99334"/>
          </a:xfrm>
        </p:grpSpPr>
        <p:sp>
          <p:nvSpPr>
            <p:cNvPr id="304" name="Google Shape;304;p18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_1">
    <p:bg>
      <p:bgPr>
        <a:solidFill>
          <a:schemeClr val="lt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15" name="Google Shape;315;p19"/>
          <p:cNvGrpSpPr/>
          <p:nvPr/>
        </p:nvGrpSpPr>
        <p:grpSpPr>
          <a:xfrm>
            <a:off x="7131613" y="152450"/>
            <a:ext cx="4246224" cy="387051"/>
            <a:chOff x="5890813" y="400625"/>
            <a:chExt cx="4246224" cy="387051"/>
          </a:xfrm>
        </p:grpSpPr>
        <p:sp>
          <p:nvSpPr>
            <p:cNvPr id="316" name="Google Shape;316;p19"/>
            <p:cNvSpPr/>
            <p:nvPr/>
          </p:nvSpPr>
          <p:spPr>
            <a:xfrm>
              <a:off x="5982413" y="493467"/>
              <a:ext cx="4154624" cy="294208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5890813" y="452247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6365427" y="463348"/>
              <a:ext cx="3771610" cy="197329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6299211" y="400625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713225" y="4615875"/>
            <a:ext cx="928550" cy="99334"/>
            <a:chOff x="7596525" y="772450"/>
            <a:chExt cx="928550" cy="99334"/>
          </a:xfrm>
        </p:grpSpPr>
        <p:sp>
          <p:nvSpPr>
            <p:cNvPr id="321" name="Google Shape;321;p19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_4">
    <p:bg>
      <p:bgPr>
        <a:solidFill>
          <a:schemeClr val="lt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713225" y="1256638"/>
            <a:ext cx="3568800" cy="12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ubTitle" idx="1"/>
          </p:nvPr>
        </p:nvSpPr>
        <p:spPr>
          <a:xfrm>
            <a:off x="1064525" y="2690925"/>
            <a:ext cx="32175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" name="Google Shape;333;p20"/>
          <p:cNvGrpSpPr/>
          <p:nvPr/>
        </p:nvGrpSpPr>
        <p:grpSpPr>
          <a:xfrm>
            <a:off x="3256278" y="2522708"/>
            <a:ext cx="916797" cy="98075"/>
            <a:chOff x="4810525" y="1175150"/>
            <a:chExt cx="133675" cy="14300"/>
          </a:xfrm>
        </p:grpSpPr>
        <p:sp>
          <p:nvSpPr>
            <p:cNvPr id="334" name="Google Shape;334;p20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20"/>
          <p:cNvGrpSpPr/>
          <p:nvPr/>
        </p:nvGrpSpPr>
        <p:grpSpPr>
          <a:xfrm rot="10800000">
            <a:off x="7326970" y="4482246"/>
            <a:ext cx="4640293" cy="480636"/>
            <a:chOff x="4612950" y="1991350"/>
            <a:chExt cx="5002471" cy="518150"/>
          </a:xfrm>
        </p:grpSpPr>
        <p:sp>
          <p:nvSpPr>
            <p:cNvPr id="344" name="Google Shape;344;p20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969075" y="2741975"/>
            <a:ext cx="52473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456125" y="1289100"/>
            <a:ext cx="4273200" cy="11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4" name="Google Shape;14;p3"/>
          <p:cNvGrpSpPr/>
          <p:nvPr/>
        </p:nvGrpSpPr>
        <p:grpSpPr>
          <a:xfrm>
            <a:off x="4211078" y="2451295"/>
            <a:ext cx="916797" cy="98075"/>
            <a:chOff x="4810525" y="1175150"/>
            <a:chExt cx="133675" cy="14300"/>
          </a:xfrm>
        </p:grpSpPr>
        <p:sp>
          <p:nvSpPr>
            <p:cNvPr id="15" name="Google Shape;15;p3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 rot="10800000" flipH="1">
            <a:off x="-199863" y="449842"/>
            <a:ext cx="2802891" cy="1883694"/>
            <a:chOff x="4583450" y="1118650"/>
            <a:chExt cx="844575" cy="567600"/>
          </a:xfrm>
        </p:grpSpPr>
        <p:sp>
          <p:nvSpPr>
            <p:cNvPr id="25" name="Google Shape;25;p3"/>
            <p:cNvSpPr/>
            <p:nvPr/>
          </p:nvSpPr>
          <p:spPr>
            <a:xfrm>
              <a:off x="4648675" y="1183350"/>
              <a:ext cx="565225" cy="302300"/>
            </a:xfrm>
            <a:custGeom>
              <a:avLst/>
              <a:gdLst/>
              <a:ahLst/>
              <a:cxnLst/>
              <a:rect l="l" t="t" r="r" b="b"/>
              <a:pathLst>
                <a:path w="22609" h="12092" extrusionOk="0">
                  <a:moveTo>
                    <a:pt x="21237" y="0"/>
                  </a:moveTo>
                  <a:lnTo>
                    <a:pt x="16774" y="4464"/>
                  </a:lnTo>
                  <a:lnTo>
                    <a:pt x="13175" y="4464"/>
                  </a:lnTo>
                  <a:lnTo>
                    <a:pt x="5786" y="11852"/>
                  </a:lnTo>
                  <a:lnTo>
                    <a:pt x="3809" y="11852"/>
                  </a:lnTo>
                  <a:lnTo>
                    <a:pt x="2291" y="10335"/>
                  </a:lnTo>
                  <a:lnTo>
                    <a:pt x="1" y="10335"/>
                  </a:lnTo>
                  <a:lnTo>
                    <a:pt x="1" y="10574"/>
                  </a:lnTo>
                  <a:lnTo>
                    <a:pt x="2192" y="10574"/>
                  </a:lnTo>
                  <a:lnTo>
                    <a:pt x="3710" y="12092"/>
                  </a:lnTo>
                  <a:lnTo>
                    <a:pt x="5886" y="12092"/>
                  </a:lnTo>
                  <a:lnTo>
                    <a:pt x="13273" y="4703"/>
                  </a:lnTo>
                  <a:lnTo>
                    <a:pt x="16873" y="4703"/>
                  </a:lnTo>
                  <a:lnTo>
                    <a:pt x="21336" y="241"/>
                  </a:lnTo>
                  <a:lnTo>
                    <a:pt x="22609" y="241"/>
                  </a:lnTo>
                  <a:lnTo>
                    <a:pt x="22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648675" y="1425725"/>
              <a:ext cx="529925" cy="187725"/>
            </a:xfrm>
            <a:custGeom>
              <a:avLst/>
              <a:gdLst/>
              <a:ahLst/>
              <a:cxnLst/>
              <a:rect l="l" t="t" r="r" b="b"/>
              <a:pathLst>
                <a:path w="21197" h="7509" extrusionOk="0">
                  <a:moveTo>
                    <a:pt x="16250" y="1"/>
                  </a:moveTo>
                  <a:lnTo>
                    <a:pt x="14812" y="1439"/>
                  </a:lnTo>
                  <a:lnTo>
                    <a:pt x="11617" y="1439"/>
                  </a:lnTo>
                  <a:lnTo>
                    <a:pt x="5786" y="7270"/>
                  </a:lnTo>
                  <a:lnTo>
                    <a:pt x="1" y="7270"/>
                  </a:lnTo>
                  <a:lnTo>
                    <a:pt x="1" y="7509"/>
                  </a:lnTo>
                  <a:lnTo>
                    <a:pt x="5886" y="7509"/>
                  </a:lnTo>
                  <a:lnTo>
                    <a:pt x="11717" y="1678"/>
                  </a:lnTo>
                  <a:lnTo>
                    <a:pt x="14911" y="1678"/>
                  </a:lnTo>
                  <a:lnTo>
                    <a:pt x="16349" y="240"/>
                  </a:lnTo>
                  <a:lnTo>
                    <a:pt x="19524" y="240"/>
                  </a:lnTo>
                  <a:lnTo>
                    <a:pt x="21027" y="1743"/>
                  </a:lnTo>
                  <a:lnTo>
                    <a:pt x="21196" y="1573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169475" y="1461825"/>
              <a:ext cx="29350" cy="29375"/>
            </a:xfrm>
            <a:custGeom>
              <a:avLst/>
              <a:gdLst/>
              <a:ahLst/>
              <a:cxnLst/>
              <a:rect l="l" t="t" r="r" b="b"/>
              <a:pathLst>
                <a:path w="1174" h="1175" extrusionOk="0">
                  <a:moveTo>
                    <a:pt x="587" y="240"/>
                  </a:moveTo>
                  <a:cubicBezTo>
                    <a:pt x="778" y="240"/>
                    <a:pt x="934" y="396"/>
                    <a:pt x="934" y="588"/>
                  </a:cubicBezTo>
                  <a:cubicBezTo>
                    <a:pt x="934" y="779"/>
                    <a:pt x="778" y="935"/>
                    <a:pt x="587" y="935"/>
                  </a:cubicBezTo>
                  <a:cubicBezTo>
                    <a:pt x="396" y="935"/>
                    <a:pt x="239" y="779"/>
                    <a:pt x="239" y="588"/>
                  </a:cubicBezTo>
                  <a:cubicBezTo>
                    <a:pt x="239" y="396"/>
                    <a:pt x="396" y="240"/>
                    <a:pt x="587" y="240"/>
                  </a:cubicBezTo>
                  <a:close/>
                  <a:moveTo>
                    <a:pt x="587" y="1"/>
                  </a:moveTo>
                  <a:cubicBezTo>
                    <a:pt x="263" y="1"/>
                    <a:pt x="0" y="264"/>
                    <a:pt x="0" y="588"/>
                  </a:cubicBezTo>
                  <a:cubicBezTo>
                    <a:pt x="0" y="912"/>
                    <a:pt x="263" y="1174"/>
                    <a:pt x="587" y="1174"/>
                  </a:cubicBezTo>
                  <a:cubicBezTo>
                    <a:pt x="910" y="1174"/>
                    <a:pt x="1174" y="912"/>
                    <a:pt x="1174" y="588"/>
                  </a:cubicBezTo>
                  <a:cubicBezTo>
                    <a:pt x="1174" y="264"/>
                    <a:pt x="9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648675" y="1310925"/>
              <a:ext cx="770650" cy="346450"/>
            </a:xfrm>
            <a:custGeom>
              <a:avLst/>
              <a:gdLst/>
              <a:ahLst/>
              <a:cxnLst/>
              <a:rect l="l" t="t" r="r" b="b"/>
              <a:pathLst>
                <a:path w="30826" h="13858" extrusionOk="0">
                  <a:moveTo>
                    <a:pt x="30587" y="0"/>
                  </a:moveTo>
                  <a:lnTo>
                    <a:pt x="30587" y="2296"/>
                  </a:lnTo>
                  <a:lnTo>
                    <a:pt x="28550" y="4333"/>
                  </a:lnTo>
                  <a:lnTo>
                    <a:pt x="26453" y="4333"/>
                  </a:lnTo>
                  <a:lnTo>
                    <a:pt x="23038" y="7747"/>
                  </a:lnTo>
                  <a:lnTo>
                    <a:pt x="12615" y="7747"/>
                  </a:lnTo>
                  <a:lnTo>
                    <a:pt x="6745" y="13618"/>
                  </a:lnTo>
                  <a:lnTo>
                    <a:pt x="1" y="13618"/>
                  </a:lnTo>
                  <a:lnTo>
                    <a:pt x="1" y="13858"/>
                  </a:lnTo>
                  <a:lnTo>
                    <a:pt x="6844" y="13858"/>
                  </a:lnTo>
                  <a:lnTo>
                    <a:pt x="12715" y="7987"/>
                  </a:lnTo>
                  <a:lnTo>
                    <a:pt x="23138" y="7987"/>
                  </a:lnTo>
                  <a:lnTo>
                    <a:pt x="26553" y="4573"/>
                  </a:lnTo>
                  <a:lnTo>
                    <a:pt x="28649" y="4573"/>
                  </a:lnTo>
                  <a:lnTo>
                    <a:pt x="30826" y="2396"/>
                  </a:lnTo>
                  <a:lnTo>
                    <a:pt x="308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648675" y="1272475"/>
              <a:ext cx="579225" cy="299050"/>
            </a:xfrm>
            <a:custGeom>
              <a:avLst/>
              <a:gdLst/>
              <a:ahLst/>
              <a:cxnLst/>
              <a:rect l="l" t="t" r="r" b="b"/>
              <a:pathLst>
                <a:path w="23169" h="11962" extrusionOk="0">
                  <a:moveTo>
                    <a:pt x="20264" y="0"/>
                  </a:moveTo>
                  <a:lnTo>
                    <a:pt x="17367" y="2896"/>
                  </a:lnTo>
                  <a:lnTo>
                    <a:pt x="13733" y="2896"/>
                  </a:lnTo>
                  <a:lnTo>
                    <a:pt x="4908" y="11721"/>
                  </a:lnTo>
                  <a:lnTo>
                    <a:pt x="1" y="11721"/>
                  </a:lnTo>
                  <a:lnTo>
                    <a:pt x="1" y="11962"/>
                  </a:lnTo>
                  <a:lnTo>
                    <a:pt x="5007" y="11962"/>
                  </a:lnTo>
                  <a:lnTo>
                    <a:pt x="13833" y="3135"/>
                  </a:lnTo>
                  <a:lnTo>
                    <a:pt x="17467" y="3135"/>
                  </a:lnTo>
                  <a:lnTo>
                    <a:pt x="20362" y="240"/>
                  </a:lnTo>
                  <a:lnTo>
                    <a:pt x="23169" y="240"/>
                  </a:lnTo>
                  <a:lnTo>
                    <a:pt x="23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072275" y="133447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1"/>
                    <a:pt x="0" y="468"/>
                  </a:cubicBezTo>
                  <a:cubicBezTo>
                    <a:pt x="0" y="727"/>
                    <a:pt x="210" y="935"/>
                    <a:pt x="467" y="935"/>
                  </a:cubicBezTo>
                  <a:cubicBezTo>
                    <a:pt x="725" y="935"/>
                    <a:pt x="934" y="727"/>
                    <a:pt x="934" y="468"/>
                  </a:cubicBezTo>
                  <a:cubicBezTo>
                    <a:pt x="934" y="211"/>
                    <a:pt x="725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404650" y="129922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0"/>
                    <a:pt x="0" y="468"/>
                  </a:cubicBezTo>
                  <a:cubicBezTo>
                    <a:pt x="0" y="726"/>
                    <a:pt x="210" y="935"/>
                    <a:pt x="467" y="935"/>
                  </a:cubicBezTo>
                  <a:cubicBezTo>
                    <a:pt x="726" y="935"/>
                    <a:pt x="934" y="726"/>
                    <a:pt x="934" y="468"/>
                  </a:cubicBezTo>
                  <a:cubicBezTo>
                    <a:pt x="934" y="210"/>
                    <a:pt x="726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912575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941500" y="1640025"/>
              <a:ext cx="19725" cy="1967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97047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99942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028400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677900" y="13968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706825" y="13968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7358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76475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7937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66502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68497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6949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7048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7154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7233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755350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7365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76457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998925" y="1201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982225" y="12197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67995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698775" y="1283375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71960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73942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75927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779075" y="1284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964475" y="140165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83300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4125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1" y="1"/>
                    <a:pt x="1" y="91"/>
                    <a:pt x="1" y="202"/>
                  </a:cubicBezTo>
                  <a:cubicBezTo>
                    <a:pt x="1" y="314"/>
                    <a:pt x="91" y="405"/>
                    <a:pt x="203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023950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5" y="314"/>
                    <a:pt x="405" y="202"/>
                  </a:cubicBezTo>
                  <a:cubicBezTo>
                    <a:pt x="405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042800" y="1400650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1"/>
                  </a:moveTo>
                  <a:cubicBezTo>
                    <a:pt x="332" y="81"/>
                    <a:pt x="405" y="153"/>
                    <a:pt x="405" y="242"/>
                  </a:cubicBezTo>
                  <a:cubicBezTo>
                    <a:pt x="405" y="332"/>
                    <a:pt x="332" y="405"/>
                    <a:pt x="242" y="405"/>
                  </a:cubicBezTo>
                  <a:cubicBezTo>
                    <a:pt x="153" y="405"/>
                    <a:pt x="81" y="332"/>
                    <a:pt x="81" y="242"/>
                  </a:cubicBezTo>
                  <a:cubicBezTo>
                    <a:pt x="81" y="153"/>
                    <a:pt x="153" y="81"/>
                    <a:pt x="242" y="81"/>
                  </a:cubicBezTo>
                  <a:close/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cubicBezTo>
                    <a:pt x="0" y="376"/>
                    <a:pt x="109" y="484"/>
                    <a:pt x="242" y="484"/>
                  </a:cubicBezTo>
                  <a:cubicBezTo>
                    <a:pt x="376" y="484"/>
                    <a:pt x="484" y="376"/>
                    <a:pt x="484" y="242"/>
                  </a:cubicBez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062625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7390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57925" y="1674125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0"/>
                  </a:moveTo>
                  <a:cubicBezTo>
                    <a:pt x="331" y="80"/>
                    <a:pt x="404" y="154"/>
                    <a:pt x="404" y="243"/>
                  </a:cubicBezTo>
                  <a:cubicBezTo>
                    <a:pt x="404" y="332"/>
                    <a:pt x="331" y="405"/>
                    <a:pt x="242" y="405"/>
                  </a:cubicBezTo>
                  <a:cubicBezTo>
                    <a:pt x="153" y="405"/>
                    <a:pt x="79" y="332"/>
                    <a:pt x="79" y="243"/>
                  </a:cubicBezTo>
                  <a:cubicBezTo>
                    <a:pt x="79" y="154"/>
                    <a:pt x="153" y="80"/>
                    <a:pt x="242" y="80"/>
                  </a:cubicBezTo>
                  <a:close/>
                  <a:moveTo>
                    <a:pt x="242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ubicBezTo>
                    <a:pt x="375" y="485"/>
                    <a:pt x="484" y="376"/>
                    <a:pt x="484" y="243"/>
                  </a:cubicBezTo>
                  <a:cubicBezTo>
                    <a:pt x="484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77725" y="1674125"/>
              <a:ext cx="12150" cy="12125"/>
            </a:xfrm>
            <a:custGeom>
              <a:avLst/>
              <a:gdLst/>
              <a:ahLst/>
              <a:cxnLst/>
              <a:rect l="l" t="t" r="r" b="b"/>
              <a:pathLst>
                <a:path w="486" h="485" extrusionOk="0">
                  <a:moveTo>
                    <a:pt x="244" y="80"/>
                  </a:moveTo>
                  <a:cubicBezTo>
                    <a:pt x="333" y="80"/>
                    <a:pt x="405" y="154"/>
                    <a:pt x="405" y="243"/>
                  </a:cubicBezTo>
                  <a:cubicBezTo>
                    <a:pt x="405" y="332"/>
                    <a:pt x="333" y="405"/>
                    <a:pt x="244" y="405"/>
                  </a:cubicBezTo>
                  <a:cubicBezTo>
                    <a:pt x="154" y="405"/>
                    <a:pt x="81" y="332"/>
                    <a:pt x="81" y="243"/>
                  </a:cubicBezTo>
                  <a:cubicBezTo>
                    <a:pt x="81" y="154"/>
                    <a:pt x="154" y="80"/>
                    <a:pt x="244" y="80"/>
                  </a:cubicBezTo>
                  <a:close/>
                  <a:moveTo>
                    <a:pt x="244" y="1"/>
                  </a:moveTo>
                  <a:cubicBezTo>
                    <a:pt x="110" y="1"/>
                    <a:pt x="1" y="109"/>
                    <a:pt x="1" y="243"/>
                  </a:cubicBezTo>
                  <a:cubicBezTo>
                    <a:pt x="1" y="376"/>
                    <a:pt x="110" y="485"/>
                    <a:pt x="244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7985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17400" y="167412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4"/>
                    <a:pt x="405" y="243"/>
                  </a:cubicBezTo>
                  <a:cubicBezTo>
                    <a:pt x="405" y="332"/>
                    <a:pt x="332" y="405"/>
                    <a:pt x="243" y="405"/>
                  </a:cubicBezTo>
                  <a:cubicBezTo>
                    <a:pt x="153" y="405"/>
                    <a:pt x="81" y="332"/>
                    <a:pt x="81" y="243"/>
                  </a:cubicBezTo>
                  <a:cubicBezTo>
                    <a:pt x="81" y="154"/>
                    <a:pt x="153" y="80"/>
                    <a:pt x="243" y="80"/>
                  </a:cubicBezTo>
                  <a:close/>
                  <a:moveTo>
                    <a:pt x="243" y="1"/>
                  </a:moveTo>
                  <a:cubicBezTo>
                    <a:pt x="109" y="1"/>
                    <a:pt x="0" y="109"/>
                    <a:pt x="0" y="243"/>
                  </a:cubicBezTo>
                  <a:cubicBezTo>
                    <a:pt x="0" y="376"/>
                    <a:pt x="109" y="485"/>
                    <a:pt x="243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838250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648675" y="1343400"/>
              <a:ext cx="720050" cy="40975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632825" y="1311800"/>
              <a:ext cx="670500" cy="53100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633550" y="1118650"/>
              <a:ext cx="370425" cy="88825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616850" y="1136950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_4_1">
    <p:bg>
      <p:bgPr>
        <a:solidFill>
          <a:schemeClr val="lt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>
            <a:spLocks noGrp="1"/>
          </p:cNvSpPr>
          <p:nvPr>
            <p:ph type="title"/>
          </p:nvPr>
        </p:nvSpPr>
        <p:spPr>
          <a:xfrm>
            <a:off x="4903660" y="1733905"/>
            <a:ext cx="35688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ubTitle" idx="1"/>
          </p:nvPr>
        </p:nvSpPr>
        <p:spPr>
          <a:xfrm>
            <a:off x="4903660" y="2693967"/>
            <a:ext cx="32175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1" name="Google Shape;351;p21"/>
          <p:cNvGrpSpPr/>
          <p:nvPr/>
        </p:nvGrpSpPr>
        <p:grpSpPr>
          <a:xfrm>
            <a:off x="5009778" y="2530258"/>
            <a:ext cx="916797" cy="98075"/>
            <a:chOff x="4810525" y="1175150"/>
            <a:chExt cx="133675" cy="14300"/>
          </a:xfrm>
        </p:grpSpPr>
        <p:sp>
          <p:nvSpPr>
            <p:cNvPr id="352" name="Google Shape;352;p21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21"/>
          <p:cNvGrpSpPr/>
          <p:nvPr/>
        </p:nvGrpSpPr>
        <p:grpSpPr>
          <a:xfrm rot="10800000">
            <a:off x="7326970" y="299184"/>
            <a:ext cx="4640293" cy="480636"/>
            <a:chOff x="4612950" y="1991350"/>
            <a:chExt cx="5002471" cy="518150"/>
          </a:xfrm>
        </p:grpSpPr>
        <p:sp>
          <p:nvSpPr>
            <p:cNvPr id="362" name="Google Shape;362;p21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1_1">
    <p:bg>
      <p:bgPr>
        <a:solidFill>
          <a:schemeClr val="lt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68" name="Google Shape;368;p22"/>
          <p:cNvGrpSpPr/>
          <p:nvPr/>
        </p:nvGrpSpPr>
        <p:grpSpPr>
          <a:xfrm flipH="1">
            <a:off x="8266742" y="4335325"/>
            <a:ext cx="3832313" cy="360575"/>
            <a:chOff x="1518200" y="4742325"/>
            <a:chExt cx="1982675" cy="133675"/>
          </a:xfrm>
        </p:grpSpPr>
        <p:sp>
          <p:nvSpPr>
            <p:cNvPr id="369" name="Google Shape;369;p22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713225" y="4615875"/>
            <a:ext cx="928550" cy="99334"/>
            <a:chOff x="7596525" y="772450"/>
            <a:chExt cx="928550" cy="99334"/>
          </a:xfrm>
        </p:grpSpPr>
        <p:sp>
          <p:nvSpPr>
            <p:cNvPr id="374" name="Google Shape;374;p22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2_1_1_1_1_1">
    <p:bg>
      <p:bgPr>
        <a:solidFill>
          <a:schemeClr val="lt2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5" name="Google Shape;385;p23"/>
          <p:cNvSpPr txBox="1">
            <a:spLocks noGrp="1"/>
          </p:cNvSpPr>
          <p:nvPr>
            <p:ph type="subTitle" idx="1"/>
          </p:nvPr>
        </p:nvSpPr>
        <p:spPr>
          <a:xfrm>
            <a:off x="713225" y="2133850"/>
            <a:ext cx="3676800" cy="1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6" name="Google Shape;386;p23"/>
          <p:cNvSpPr txBox="1"/>
          <p:nvPr/>
        </p:nvSpPr>
        <p:spPr>
          <a:xfrm>
            <a:off x="713225" y="1543950"/>
            <a:ext cx="7614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Did you like the resources on this template? Get them for free at our other websites.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solidFill>
          <a:schemeClr val="lt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subTitle" idx="1"/>
          </p:nvPr>
        </p:nvSpPr>
        <p:spPr>
          <a:xfrm>
            <a:off x="1298175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2"/>
          </p:nvPr>
        </p:nvSpPr>
        <p:spPr>
          <a:xfrm>
            <a:off x="8178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3"/>
          </p:nvPr>
        </p:nvSpPr>
        <p:spPr>
          <a:xfrm>
            <a:off x="12980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4"/>
          </p:nvPr>
        </p:nvSpPr>
        <p:spPr>
          <a:xfrm>
            <a:off x="8178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5"/>
          </p:nvPr>
        </p:nvSpPr>
        <p:spPr>
          <a:xfrm>
            <a:off x="4034463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6"/>
          </p:nvPr>
        </p:nvSpPr>
        <p:spPr>
          <a:xfrm>
            <a:off x="3557850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7"/>
          </p:nvPr>
        </p:nvSpPr>
        <p:spPr>
          <a:xfrm>
            <a:off x="39889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subTitle" idx="8"/>
          </p:nvPr>
        </p:nvSpPr>
        <p:spPr>
          <a:xfrm>
            <a:off x="3557850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subTitle" idx="9"/>
          </p:nvPr>
        </p:nvSpPr>
        <p:spPr>
          <a:xfrm>
            <a:off x="6770750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subTitle" idx="13"/>
          </p:nvPr>
        </p:nvSpPr>
        <p:spPr>
          <a:xfrm>
            <a:off x="63396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subTitle" idx="14"/>
          </p:nvPr>
        </p:nvSpPr>
        <p:spPr>
          <a:xfrm>
            <a:off x="6770823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5"/>
          </p:nvPr>
        </p:nvSpPr>
        <p:spPr>
          <a:xfrm>
            <a:off x="63396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4"/>
          <p:cNvGrpSpPr/>
          <p:nvPr/>
        </p:nvGrpSpPr>
        <p:grpSpPr>
          <a:xfrm>
            <a:off x="7753570" y="539512"/>
            <a:ext cx="718876" cy="104530"/>
            <a:chOff x="7458947" y="539500"/>
            <a:chExt cx="1013500" cy="147350"/>
          </a:xfrm>
        </p:grpSpPr>
        <p:sp>
          <p:nvSpPr>
            <p:cNvPr id="402" name="Google Shape;402;p24"/>
            <p:cNvSpPr/>
            <p:nvPr/>
          </p:nvSpPr>
          <p:spPr>
            <a:xfrm>
              <a:off x="7458947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6754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892022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8108559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83252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408" name="Google Shape;408;p24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>
            <a:spLocks noGrp="1"/>
          </p:cNvSpPr>
          <p:nvPr>
            <p:ph type="subTitle" idx="1"/>
          </p:nvPr>
        </p:nvSpPr>
        <p:spPr>
          <a:xfrm>
            <a:off x="713225" y="1743950"/>
            <a:ext cx="3207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5"/>
          <p:cNvSpPr txBox="1">
            <a:spLocks noGrp="1"/>
          </p:cNvSpPr>
          <p:nvPr>
            <p:ph type="title"/>
          </p:nvPr>
        </p:nvSpPr>
        <p:spPr>
          <a:xfrm>
            <a:off x="713225" y="1082625"/>
            <a:ext cx="32079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5" name="Google Shape;415;p25"/>
          <p:cNvSpPr txBox="1"/>
          <p:nvPr/>
        </p:nvSpPr>
        <p:spPr>
          <a:xfrm>
            <a:off x="3547475" y="4089800"/>
            <a:ext cx="49251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2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25"/>
          <p:cNvSpPr txBox="1">
            <a:spLocks noGrp="1"/>
          </p:cNvSpPr>
          <p:nvPr>
            <p:ph type="subTitle" idx="2"/>
          </p:nvPr>
        </p:nvSpPr>
        <p:spPr>
          <a:xfrm>
            <a:off x="1221875" y="2467450"/>
            <a:ext cx="23256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7" name="Google Shape;417;p25"/>
          <p:cNvGrpSpPr/>
          <p:nvPr/>
        </p:nvGrpSpPr>
        <p:grpSpPr>
          <a:xfrm>
            <a:off x="7324982" y="3559570"/>
            <a:ext cx="1001486" cy="107122"/>
            <a:chOff x="6308362" y="2194519"/>
            <a:chExt cx="1268185" cy="135666"/>
          </a:xfrm>
        </p:grpSpPr>
        <p:sp>
          <p:nvSpPr>
            <p:cNvPr id="418" name="Google Shape;418;p25"/>
            <p:cNvSpPr/>
            <p:nvPr/>
          </p:nvSpPr>
          <p:spPr>
            <a:xfrm flipH="1">
              <a:off x="7530297" y="2194519"/>
              <a:ext cx="46250" cy="135666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 flipH="1">
              <a:off x="7285294" y="2194519"/>
              <a:ext cx="46250" cy="135666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 flipH="1">
              <a:off x="7163622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 flipH="1">
              <a:off x="7041950" y="2194519"/>
              <a:ext cx="46250" cy="135666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 flipH="1">
              <a:off x="6911740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 flipH="1">
              <a:off x="6814735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 flipH="1">
              <a:off x="6421733" y="2194519"/>
              <a:ext cx="46012" cy="135666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flipH="1">
              <a:off x="6652980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flipH="1">
              <a:off x="6308362" y="2194519"/>
              <a:ext cx="46487" cy="135666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25"/>
          <p:cNvGrpSpPr/>
          <p:nvPr/>
        </p:nvGrpSpPr>
        <p:grpSpPr>
          <a:xfrm flipH="1">
            <a:off x="5669562" y="658842"/>
            <a:ext cx="2802891" cy="1883694"/>
            <a:chOff x="4583450" y="1118650"/>
            <a:chExt cx="844575" cy="567600"/>
          </a:xfrm>
        </p:grpSpPr>
        <p:sp>
          <p:nvSpPr>
            <p:cNvPr id="428" name="Google Shape;428;p25"/>
            <p:cNvSpPr/>
            <p:nvPr/>
          </p:nvSpPr>
          <p:spPr>
            <a:xfrm>
              <a:off x="4648675" y="1183350"/>
              <a:ext cx="565225" cy="302300"/>
            </a:xfrm>
            <a:custGeom>
              <a:avLst/>
              <a:gdLst/>
              <a:ahLst/>
              <a:cxnLst/>
              <a:rect l="l" t="t" r="r" b="b"/>
              <a:pathLst>
                <a:path w="22609" h="12092" extrusionOk="0">
                  <a:moveTo>
                    <a:pt x="21237" y="0"/>
                  </a:moveTo>
                  <a:lnTo>
                    <a:pt x="16774" y="4464"/>
                  </a:lnTo>
                  <a:lnTo>
                    <a:pt x="13175" y="4464"/>
                  </a:lnTo>
                  <a:lnTo>
                    <a:pt x="5786" y="11852"/>
                  </a:lnTo>
                  <a:lnTo>
                    <a:pt x="3809" y="11852"/>
                  </a:lnTo>
                  <a:lnTo>
                    <a:pt x="2291" y="10335"/>
                  </a:lnTo>
                  <a:lnTo>
                    <a:pt x="1" y="10335"/>
                  </a:lnTo>
                  <a:lnTo>
                    <a:pt x="1" y="10574"/>
                  </a:lnTo>
                  <a:lnTo>
                    <a:pt x="2192" y="10574"/>
                  </a:lnTo>
                  <a:lnTo>
                    <a:pt x="3710" y="12092"/>
                  </a:lnTo>
                  <a:lnTo>
                    <a:pt x="5886" y="12092"/>
                  </a:lnTo>
                  <a:lnTo>
                    <a:pt x="13273" y="4703"/>
                  </a:lnTo>
                  <a:lnTo>
                    <a:pt x="16873" y="4703"/>
                  </a:lnTo>
                  <a:lnTo>
                    <a:pt x="21336" y="241"/>
                  </a:lnTo>
                  <a:lnTo>
                    <a:pt x="22609" y="241"/>
                  </a:lnTo>
                  <a:lnTo>
                    <a:pt x="22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4648675" y="1425725"/>
              <a:ext cx="529925" cy="187725"/>
            </a:xfrm>
            <a:custGeom>
              <a:avLst/>
              <a:gdLst/>
              <a:ahLst/>
              <a:cxnLst/>
              <a:rect l="l" t="t" r="r" b="b"/>
              <a:pathLst>
                <a:path w="21197" h="7509" extrusionOk="0">
                  <a:moveTo>
                    <a:pt x="16250" y="1"/>
                  </a:moveTo>
                  <a:lnTo>
                    <a:pt x="14812" y="1439"/>
                  </a:lnTo>
                  <a:lnTo>
                    <a:pt x="11617" y="1439"/>
                  </a:lnTo>
                  <a:lnTo>
                    <a:pt x="5786" y="7270"/>
                  </a:lnTo>
                  <a:lnTo>
                    <a:pt x="1" y="7270"/>
                  </a:lnTo>
                  <a:lnTo>
                    <a:pt x="1" y="7509"/>
                  </a:lnTo>
                  <a:lnTo>
                    <a:pt x="5886" y="7509"/>
                  </a:lnTo>
                  <a:lnTo>
                    <a:pt x="11717" y="1678"/>
                  </a:lnTo>
                  <a:lnTo>
                    <a:pt x="14911" y="1678"/>
                  </a:lnTo>
                  <a:lnTo>
                    <a:pt x="16349" y="240"/>
                  </a:lnTo>
                  <a:lnTo>
                    <a:pt x="19524" y="240"/>
                  </a:lnTo>
                  <a:lnTo>
                    <a:pt x="21027" y="1743"/>
                  </a:lnTo>
                  <a:lnTo>
                    <a:pt x="21196" y="1573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5169475" y="1461825"/>
              <a:ext cx="29350" cy="29375"/>
            </a:xfrm>
            <a:custGeom>
              <a:avLst/>
              <a:gdLst/>
              <a:ahLst/>
              <a:cxnLst/>
              <a:rect l="l" t="t" r="r" b="b"/>
              <a:pathLst>
                <a:path w="1174" h="1175" extrusionOk="0">
                  <a:moveTo>
                    <a:pt x="587" y="240"/>
                  </a:moveTo>
                  <a:cubicBezTo>
                    <a:pt x="778" y="240"/>
                    <a:pt x="934" y="396"/>
                    <a:pt x="934" y="588"/>
                  </a:cubicBezTo>
                  <a:cubicBezTo>
                    <a:pt x="934" y="779"/>
                    <a:pt x="778" y="935"/>
                    <a:pt x="587" y="935"/>
                  </a:cubicBezTo>
                  <a:cubicBezTo>
                    <a:pt x="396" y="935"/>
                    <a:pt x="239" y="779"/>
                    <a:pt x="239" y="588"/>
                  </a:cubicBezTo>
                  <a:cubicBezTo>
                    <a:pt x="239" y="396"/>
                    <a:pt x="396" y="240"/>
                    <a:pt x="587" y="240"/>
                  </a:cubicBezTo>
                  <a:close/>
                  <a:moveTo>
                    <a:pt x="587" y="1"/>
                  </a:moveTo>
                  <a:cubicBezTo>
                    <a:pt x="263" y="1"/>
                    <a:pt x="0" y="264"/>
                    <a:pt x="0" y="588"/>
                  </a:cubicBezTo>
                  <a:cubicBezTo>
                    <a:pt x="0" y="912"/>
                    <a:pt x="263" y="1174"/>
                    <a:pt x="587" y="1174"/>
                  </a:cubicBezTo>
                  <a:cubicBezTo>
                    <a:pt x="910" y="1174"/>
                    <a:pt x="1174" y="912"/>
                    <a:pt x="1174" y="588"/>
                  </a:cubicBezTo>
                  <a:cubicBezTo>
                    <a:pt x="1174" y="264"/>
                    <a:pt x="9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4648675" y="1310925"/>
              <a:ext cx="770650" cy="346450"/>
            </a:xfrm>
            <a:custGeom>
              <a:avLst/>
              <a:gdLst/>
              <a:ahLst/>
              <a:cxnLst/>
              <a:rect l="l" t="t" r="r" b="b"/>
              <a:pathLst>
                <a:path w="30826" h="13858" extrusionOk="0">
                  <a:moveTo>
                    <a:pt x="30587" y="0"/>
                  </a:moveTo>
                  <a:lnTo>
                    <a:pt x="30587" y="2296"/>
                  </a:lnTo>
                  <a:lnTo>
                    <a:pt x="28550" y="4333"/>
                  </a:lnTo>
                  <a:lnTo>
                    <a:pt x="26453" y="4333"/>
                  </a:lnTo>
                  <a:lnTo>
                    <a:pt x="23038" y="7747"/>
                  </a:lnTo>
                  <a:lnTo>
                    <a:pt x="12615" y="7747"/>
                  </a:lnTo>
                  <a:lnTo>
                    <a:pt x="6745" y="13618"/>
                  </a:lnTo>
                  <a:lnTo>
                    <a:pt x="1" y="13618"/>
                  </a:lnTo>
                  <a:lnTo>
                    <a:pt x="1" y="13858"/>
                  </a:lnTo>
                  <a:lnTo>
                    <a:pt x="6844" y="13858"/>
                  </a:lnTo>
                  <a:lnTo>
                    <a:pt x="12715" y="7987"/>
                  </a:lnTo>
                  <a:lnTo>
                    <a:pt x="23138" y="7987"/>
                  </a:lnTo>
                  <a:lnTo>
                    <a:pt x="26553" y="4573"/>
                  </a:lnTo>
                  <a:lnTo>
                    <a:pt x="28649" y="4573"/>
                  </a:lnTo>
                  <a:lnTo>
                    <a:pt x="30826" y="2396"/>
                  </a:lnTo>
                  <a:lnTo>
                    <a:pt x="308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4648675" y="1272475"/>
              <a:ext cx="579225" cy="299050"/>
            </a:xfrm>
            <a:custGeom>
              <a:avLst/>
              <a:gdLst/>
              <a:ahLst/>
              <a:cxnLst/>
              <a:rect l="l" t="t" r="r" b="b"/>
              <a:pathLst>
                <a:path w="23169" h="11962" extrusionOk="0">
                  <a:moveTo>
                    <a:pt x="20264" y="0"/>
                  </a:moveTo>
                  <a:lnTo>
                    <a:pt x="17367" y="2896"/>
                  </a:lnTo>
                  <a:lnTo>
                    <a:pt x="13733" y="2896"/>
                  </a:lnTo>
                  <a:lnTo>
                    <a:pt x="4908" y="11721"/>
                  </a:lnTo>
                  <a:lnTo>
                    <a:pt x="1" y="11721"/>
                  </a:lnTo>
                  <a:lnTo>
                    <a:pt x="1" y="11962"/>
                  </a:lnTo>
                  <a:lnTo>
                    <a:pt x="5007" y="11962"/>
                  </a:lnTo>
                  <a:lnTo>
                    <a:pt x="13833" y="3135"/>
                  </a:lnTo>
                  <a:lnTo>
                    <a:pt x="17467" y="3135"/>
                  </a:lnTo>
                  <a:lnTo>
                    <a:pt x="20362" y="240"/>
                  </a:lnTo>
                  <a:lnTo>
                    <a:pt x="23169" y="240"/>
                  </a:lnTo>
                  <a:lnTo>
                    <a:pt x="23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5072275" y="133447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1"/>
                    <a:pt x="0" y="468"/>
                  </a:cubicBezTo>
                  <a:cubicBezTo>
                    <a:pt x="0" y="727"/>
                    <a:pt x="210" y="935"/>
                    <a:pt x="467" y="935"/>
                  </a:cubicBezTo>
                  <a:cubicBezTo>
                    <a:pt x="725" y="935"/>
                    <a:pt x="934" y="727"/>
                    <a:pt x="934" y="468"/>
                  </a:cubicBezTo>
                  <a:cubicBezTo>
                    <a:pt x="934" y="211"/>
                    <a:pt x="725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5404650" y="129922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0"/>
                    <a:pt x="0" y="468"/>
                  </a:cubicBezTo>
                  <a:cubicBezTo>
                    <a:pt x="0" y="726"/>
                    <a:pt x="210" y="935"/>
                    <a:pt x="467" y="935"/>
                  </a:cubicBezTo>
                  <a:cubicBezTo>
                    <a:pt x="726" y="935"/>
                    <a:pt x="934" y="726"/>
                    <a:pt x="934" y="468"/>
                  </a:cubicBezTo>
                  <a:cubicBezTo>
                    <a:pt x="934" y="210"/>
                    <a:pt x="726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4912575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4941500" y="1640025"/>
              <a:ext cx="19725" cy="1967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497047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499942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5028400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4677900" y="13968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4706825" y="13968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47358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476475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47937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466502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468497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46949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47048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47154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47233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4755350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47365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476457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633550" y="1118650"/>
              <a:ext cx="370425" cy="88825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4998925" y="1201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4616850" y="1136950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4982225" y="12197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67995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698775" y="1283375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471960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473942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475927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4779075" y="1284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4964475" y="140165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4983300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004125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1" y="1"/>
                    <a:pt x="1" y="91"/>
                    <a:pt x="1" y="202"/>
                  </a:cubicBezTo>
                  <a:cubicBezTo>
                    <a:pt x="1" y="314"/>
                    <a:pt x="91" y="405"/>
                    <a:pt x="203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023950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5" y="314"/>
                    <a:pt x="405" y="202"/>
                  </a:cubicBezTo>
                  <a:cubicBezTo>
                    <a:pt x="405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042800" y="1400650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1"/>
                  </a:moveTo>
                  <a:cubicBezTo>
                    <a:pt x="332" y="81"/>
                    <a:pt x="405" y="153"/>
                    <a:pt x="405" y="242"/>
                  </a:cubicBezTo>
                  <a:cubicBezTo>
                    <a:pt x="405" y="332"/>
                    <a:pt x="332" y="405"/>
                    <a:pt x="242" y="405"/>
                  </a:cubicBezTo>
                  <a:cubicBezTo>
                    <a:pt x="153" y="405"/>
                    <a:pt x="81" y="332"/>
                    <a:pt x="81" y="242"/>
                  </a:cubicBezTo>
                  <a:cubicBezTo>
                    <a:pt x="81" y="153"/>
                    <a:pt x="153" y="81"/>
                    <a:pt x="242" y="81"/>
                  </a:cubicBezTo>
                  <a:close/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cubicBezTo>
                    <a:pt x="0" y="376"/>
                    <a:pt x="109" y="484"/>
                    <a:pt x="242" y="484"/>
                  </a:cubicBezTo>
                  <a:cubicBezTo>
                    <a:pt x="376" y="484"/>
                    <a:pt x="484" y="376"/>
                    <a:pt x="484" y="242"/>
                  </a:cubicBez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062625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47390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4757925" y="1674125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0"/>
                  </a:moveTo>
                  <a:cubicBezTo>
                    <a:pt x="331" y="80"/>
                    <a:pt x="404" y="154"/>
                    <a:pt x="404" y="243"/>
                  </a:cubicBezTo>
                  <a:cubicBezTo>
                    <a:pt x="404" y="332"/>
                    <a:pt x="331" y="405"/>
                    <a:pt x="242" y="405"/>
                  </a:cubicBezTo>
                  <a:cubicBezTo>
                    <a:pt x="153" y="405"/>
                    <a:pt x="79" y="332"/>
                    <a:pt x="79" y="243"/>
                  </a:cubicBezTo>
                  <a:cubicBezTo>
                    <a:pt x="79" y="154"/>
                    <a:pt x="153" y="80"/>
                    <a:pt x="242" y="80"/>
                  </a:cubicBezTo>
                  <a:close/>
                  <a:moveTo>
                    <a:pt x="242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ubicBezTo>
                    <a:pt x="375" y="485"/>
                    <a:pt x="484" y="376"/>
                    <a:pt x="484" y="243"/>
                  </a:cubicBezTo>
                  <a:cubicBezTo>
                    <a:pt x="484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4777725" y="1674125"/>
              <a:ext cx="12150" cy="12125"/>
            </a:xfrm>
            <a:custGeom>
              <a:avLst/>
              <a:gdLst/>
              <a:ahLst/>
              <a:cxnLst/>
              <a:rect l="l" t="t" r="r" b="b"/>
              <a:pathLst>
                <a:path w="486" h="485" extrusionOk="0">
                  <a:moveTo>
                    <a:pt x="244" y="80"/>
                  </a:moveTo>
                  <a:cubicBezTo>
                    <a:pt x="333" y="80"/>
                    <a:pt x="405" y="154"/>
                    <a:pt x="405" y="243"/>
                  </a:cubicBezTo>
                  <a:cubicBezTo>
                    <a:pt x="405" y="332"/>
                    <a:pt x="333" y="405"/>
                    <a:pt x="244" y="405"/>
                  </a:cubicBezTo>
                  <a:cubicBezTo>
                    <a:pt x="154" y="405"/>
                    <a:pt x="81" y="332"/>
                    <a:pt x="81" y="243"/>
                  </a:cubicBezTo>
                  <a:cubicBezTo>
                    <a:pt x="81" y="154"/>
                    <a:pt x="154" y="80"/>
                    <a:pt x="244" y="80"/>
                  </a:cubicBezTo>
                  <a:close/>
                  <a:moveTo>
                    <a:pt x="244" y="1"/>
                  </a:moveTo>
                  <a:cubicBezTo>
                    <a:pt x="110" y="1"/>
                    <a:pt x="1" y="109"/>
                    <a:pt x="1" y="243"/>
                  </a:cubicBezTo>
                  <a:cubicBezTo>
                    <a:pt x="1" y="376"/>
                    <a:pt x="110" y="485"/>
                    <a:pt x="244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47985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4817400" y="167412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4"/>
                    <a:pt x="405" y="243"/>
                  </a:cubicBezTo>
                  <a:cubicBezTo>
                    <a:pt x="405" y="332"/>
                    <a:pt x="332" y="405"/>
                    <a:pt x="243" y="405"/>
                  </a:cubicBezTo>
                  <a:cubicBezTo>
                    <a:pt x="153" y="405"/>
                    <a:pt x="81" y="332"/>
                    <a:pt x="81" y="243"/>
                  </a:cubicBezTo>
                  <a:cubicBezTo>
                    <a:pt x="81" y="154"/>
                    <a:pt x="153" y="80"/>
                    <a:pt x="243" y="80"/>
                  </a:cubicBezTo>
                  <a:close/>
                  <a:moveTo>
                    <a:pt x="243" y="1"/>
                  </a:moveTo>
                  <a:cubicBezTo>
                    <a:pt x="109" y="1"/>
                    <a:pt x="0" y="109"/>
                    <a:pt x="0" y="243"/>
                  </a:cubicBezTo>
                  <a:cubicBezTo>
                    <a:pt x="0" y="376"/>
                    <a:pt x="109" y="485"/>
                    <a:pt x="243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4838250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4648675" y="1343400"/>
              <a:ext cx="720050" cy="40975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4632825" y="1311800"/>
              <a:ext cx="670500" cy="53100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6"/>
          <p:cNvSpPr txBox="1">
            <a:spLocks noGrp="1"/>
          </p:cNvSpPr>
          <p:nvPr>
            <p:ph type="title"/>
          </p:nvPr>
        </p:nvSpPr>
        <p:spPr>
          <a:xfrm>
            <a:off x="713225" y="2540575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3" name="Google Shape;493;p26"/>
          <p:cNvSpPr txBox="1">
            <a:spLocks noGrp="1"/>
          </p:cNvSpPr>
          <p:nvPr>
            <p:ph type="subTitle" idx="1"/>
          </p:nvPr>
        </p:nvSpPr>
        <p:spPr>
          <a:xfrm>
            <a:off x="713225" y="3554199"/>
            <a:ext cx="35007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94" name="Google Shape;494;p26"/>
          <p:cNvGrpSpPr/>
          <p:nvPr/>
        </p:nvGrpSpPr>
        <p:grpSpPr>
          <a:xfrm>
            <a:off x="713225" y="539500"/>
            <a:ext cx="928550" cy="99334"/>
            <a:chOff x="7596525" y="772450"/>
            <a:chExt cx="928550" cy="99334"/>
          </a:xfrm>
        </p:grpSpPr>
        <p:sp>
          <p:nvSpPr>
            <p:cNvPr id="495" name="Google Shape;495;p26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 txBox="1">
            <a:spLocks noGrp="1"/>
          </p:cNvSpPr>
          <p:nvPr>
            <p:ph type="title"/>
          </p:nvPr>
        </p:nvSpPr>
        <p:spPr>
          <a:xfrm>
            <a:off x="713225" y="2321925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6" name="Google Shape;506;p27"/>
          <p:cNvSpPr txBox="1">
            <a:spLocks noGrp="1"/>
          </p:cNvSpPr>
          <p:nvPr>
            <p:ph type="subTitle" idx="1"/>
          </p:nvPr>
        </p:nvSpPr>
        <p:spPr>
          <a:xfrm>
            <a:off x="713225" y="3335550"/>
            <a:ext cx="3500700" cy="1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07" name="Google Shape;507;p27"/>
          <p:cNvGrpSpPr/>
          <p:nvPr/>
        </p:nvGrpSpPr>
        <p:grpSpPr>
          <a:xfrm>
            <a:off x="7543900" y="539500"/>
            <a:ext cx="928550" cy="99334"/>
            <a:chOff x="7596525" y="772450"/>
            <a:chExt cx="928550" cy="99334"/>
          </a:xfrm>
        </p:grpSpPr>
        <p:sp>
          <p:nvSpPr>
            <p:cNvPr id="508" name="Google Shape;508;p27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8"/>
          <p:cNvSpPr txBox="1">
            <a:spLocks noGrp="1"/>
          </p:cNvSpPr>
          <p:nvPr>
            <p:ph type="title" hasCustomPrompt="1"/>
          </p:nvPr>
        </p:nvSpPr>
        <p:spPr>
          <a:xfrm>
            <a:off x="713250" y="901861"/>
            <a:ext cx="77175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" name="Google Shape;519;p28"/>
          <p:cNvSpPr txBox="1">
            <a:spLocks noGrp="1"/>
          </p:cNvSpPr>
          <p:nvPr>
            <p:ph type="subTitle" idx="1"/>
          </p:nvPr>
        </p:nvSpPr>
        <p:spPr>
          <a:xfrm>
            <a:off x="713250" y="1549633"/>
            <a:ext cx="7717500" cy="3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8"/>
          <p:cNvSpPr txBox="1">
            <a:spLocks noGrp="1"/>
          </p:cNvSpPr>
          <p:nvPr>
            <p:ph type="title" idx="2" hasCustomPrompt="1"/>
          </p:nvPr>
        </p:nvSpPr>
        <p:spPr>
          <a:xfrm>
            <a:off x="713250" y="2094261"/>
            <a:ext cx="77175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1" name="Google Shape;521;p28"/>
          <p:cNvSpPr txBox="1">
            <a:spLocks noGrp="1"/>
          </p:cNvSpPr>
          <p:nvPr>
            <p:ph type="title" idx="3" hasCustomPrompt="1"/>
          </p:nvPr>
        </p:nvSpPr>
        <p:spPr>
          <a:xfrm>
            <a:off x="713250" y="3286661"/>
            <a:ext cx="77175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4"/>
          </p:nvPr>
        </p:nvSpPr>
        <p:spPr>
          <a:xfrm>
            <a:off x="713250" y="3934433"/>
            <a:ext cx="7717500" cy="3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ubTitle" idx="5"/>
          </p:nvPr>
        </p:nvSpPr>
        <p:spPr>
          <a:xfrm>
            <a:off x="713250" y="2734654"/>
            <a:ext cx="7717500" cy="3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24" name="Google Shape;524;p28"/>
          <p:cNvGrpSpPr/>
          <p:nvPr/>
        </p:nvGrpSpPr>
        <p:grpSpPr>
          <a:xfrm flipH="1">
            <a:off x="7405325" y="262700"/>
            <a:ext cx="1997650" cy="693500"/>
            <a:chOff x="6541275" y="2323925"/>
            <a:chExt cx="1997650" cy="693500"/>
          </a:xfrm>
        </p:grpSpPr>
        <p:sp>
          <p:nvSpPr>
            <p:cNvPr id="525" name="Google Shape;525;p28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8"/>
          <p:cNvGrpSpPr/>
          <p:nvPr/>
        </p:nvGrpSpPr>
        <p:grpSpPr>
          <a:xfrm>
            <a:off x="-285600" y="4222125"/>
            <a:ext cx="1997650" cy="693500"/>
            <a:chOff x="6541275" y="2323925"/>
            <a:chExt cx="1997650" cy="693500"/>
          </a:xfrm>
        </p:grpSpPr>
        <p:sp>
          <p:nvSpPr>
            <p:cNvPr id="543" name="Google Shape;543;p28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9"/>
          <p:cNvGrpSpPr/>
          <p:nvPr/>
        </p:nvGrpSpPr>
        <p:grpSpPr>
          <a:xfrm flipH="1">
            <a:off x="7405325" y="262700"/>
            <a:ext cx="1997650" cy="693500"/>
            <a:chOff x="6541275" y="2323925"/>
            <a:chExt cx="1997650" cy="693500"/>
          </a:xfrm>
        </p:grpSpPr>
        <p:sp>
          <p:nvSpPr>
            <p:cNvPr id="562" name="Google Shape;562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9"/>
          <p:cNvGrpSpPr/>
          <p:nvPr/>
        </p:nvGrpSpPr>
        <p:grpSpPr>
          <a:xfrm>
            <a:off x="-285600" y="4222125"/>
            <a:ext cx="1997650" cy="693500"/>
            <a:chOff x="6541275" y="2323925"/>
            <a:chExt cx="1997650" cy="693500"/>
          </a:xfrm>
        </p:grpSpPr>
        <p:sp>
          <p:nvSpPr>
            <p:cNvPr id="580" name="Google Shape;580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3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0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599" name="Google Shape;599;p30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31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605" name="Google Shape;605;p31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_1">
    <p:bg>
      <p:bgPr>
        <a:solidFill>
          <a:schemeClr val="dk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2"/>
          <p:cNvGrpSpPr/>
          <p:nvPr/>
        </p:nvGrpSpPr>
        <p:grpSpPr>
          <a:xfrm rot="10800000" flipH="1">
            <a:off x="-199863" y="449842"/>
            <a:ext cx="2802891" cy="1883694"/>
            <a:chOff x="4583450" y="1118650"/>
            <a:chExt cx="844575" cy="567600"/>
          </a:xfrm>
        </p:grpSpPr>
        <p:sp>
          <p:nvSpPr>
            <p:cNvPr id="611" name="Google Shape;611;p32"/>
            <p:cNvSpPr/>
            <p:nvPr/>
          </p:nvSpPr>
          <p:spPr>
            <a:xfrm>
              <a:off x="4648675" y="1183350"/>
              <a:ext cx="565225" cy="302300"/>
            </a:xfrm>
            <a:custGeom>
              <a:avLst/>
              <a:gdLst/>
              <a:ahLst/>
              <a:cxnLst/>
              <a:rect l="l" t="t" r="r" b="b"/>
              <a:pathLst>
                <a:path w="22609" h="12092" extrusionOk="0">
                  <a:moveTo>
                    <a:pt x="21237" y="0"/>
                  </a:moveTo>
                  <a:lnTo>
                    <a:pt x="16774" y="4464"/>
                  </a:lnTo>
                  <a:lnTo>
                    <a:pt x="13175" y="4464"/>
                  </a:lnTo>
                  <a:lnTo>
                    <a:pt x="5786" y="11852"/>
                  </a:lnTo>
                  <a:lnTo>
                    <a:pt x="3809" y="11852"/>
                  </a:lnTo>
                  <a:lnTo>
                    <a:pt x="2291" y="10335"/>
                  </a:lnTo>
                  <a:lnTo>
                    <a:pt x="1" y="10335"/>
                  </a:lnTo>
                  <a:lnTo>
                    <a:pt x="1" y="10574"/>
                  </a:lnTo>
                  <a:lnTo>
                    <a:pt x="2192" y="10574"/>
                  </a:lnTo>
                  <a:lnTo>
                    <a:pt x="3710" y="12092"/>
                  </a:lnTo>
                  <a:lnTo>
                    <a:pt x="5886" y="12092"/>
                  </a:lnTo>
                  <a:lnTo>
                    <a:pt x="13273" y="4703"/>
                  </a:lnTo>
                  <a:lnTo>
                    <a:pt x="16873" y="4703"/>
                  </a:lnTo>
                  <a:lnTo>
                    <a:pt x="21336" y="241"/>
                  </a:lnTo>
                  <a:lnTo>
                    <a:pt x="22609" y="241"/>
                  </a:lnTo>
                  <a:lnTo>
                    <a:pt x="22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648675" y="1425725"/>
              <a:ext cx="529925" cy="187725"/>
            </a:xfrm>
            <a:custGeom>
              <a:avLst/>
              <a:gdLst/>
              <a:ahLst/>
              <a:cxnLst/>
              <a:rect l="l" t="t" r="r" b="b"/>
              <a:pathLst>
                <a:path w="21197" h="7509" extrusionOk="0">
                  <a:moveTo>
                    <a:pt x="16250" y="1"/>
                  </a:moveTo>
                  <a:lnTo>
                    <a:pt x="14812" y="1439"/>
                  </a:lnTo>
                  <a:lnTo>
                    <a:pt x="11617" y="1439"/>
                  </a:lnTo>
                  <a:lnTo>
                    <a:pt x="5786" y="7270"/>
                  </a:lnTo>
                  <a:lnTo>
                    <a:pt x="1" y="7270"/>
                  </a:lnTo>
                  <a:lnTo>
                    <a:pt x="1" y="7509"/>
                  </a:lnTo>
                  <a:lnTo>
                    <a:pt x="5886" y="7509"/>
                  </a:lnTo>
                  <a:lnTo>
                    <a:pt x="11717" y="1678"/>
                  </a:lnTo>
                  <a:lnTo>
                    <a:pt x="14911" y="1678"/>
                  </a:lnTo>
                  <a:lnTo>
                    <a:pt x="16349" y="240"/>
                  </a:lnTo>
                  <a:lnTo>
                    <a:pt x="19524" y="240"/>
                  </a:lnTo>
                  <a:lnTo>
                    <a:pt x="21027" y="1743"/>
                  </a:lnTo>
                  <a:lnTo>
                    <a:pt x="21196" y="1573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169475" y="1461825"/>
              <a:ext cx="29350" cy="29375"/>
            </a:xfrm>
            <a:custGeom>
              <a:avLst/>
              <a:gdLst/>
              <a:ahLst/>
              <a:cxnLst/>
              <a:rect l="l" t="t" r="r" b="b"/>
              <a:pathLst>
                <a:path w="1174" h="1175" extrusionOk="0">
                  <a:moveTo>
                    <a:pt x="587" y="240"/>
                  </a:moveTo>
                  <a:cubicBezTo>
                    <a:pt x="778" y="240"/>
                    <a:pt x="934" y="396"/>
                    <a:pt x="934" y="588"/>
                  </a:cubicBezTo>
                  <a:cubicBezTo>
                    <a:pt x="934" y="779"/>
                    <a:pt x="778" y="935"/>
                    <a:pt x="587" y="935"/>
                  </a:cubicBezTo>
                  <a:cubicBezTo>
                    <a:pt x="396" y="935"/>
                    <a:pt x="239" y="779"/>
                    <a:pt x="239" y="588"/>
                  </a:cubicBezTo>
                  <a:cubicBezTo>
                    <a:pt x="239" y="396"/>
                    <a:pt x="396" y="240"/>
                    <a:pt x="587" y="240"/>
                  </a:cubicBezTo>
                  <a:close/>
                  <a:moveTo>
                    <a:pt x="587" y="1"/>
                  </a:moveTo>
                  <a:cubicBezTo>
                    <a:pt x="263" y="1"/>
                    <a:pt x="0" y="264"/>
                    <a:pt x="0" y="588"/>
                  </a:cubicBezTo>
                  <a:cubicBezTo>
                    <a:pt x="0" y="912"/>
                    <a:pt x="263" y="1174"/>
                    <a:pt x="587" y="1174"/>
                  </a:cubicBezTo>
                  <a:cubicBezTo>
                    <a:pt x="910" y="1174"/>
                    <a:pt x="1174" y="912"/>
                    <a:pt x="1174" y="588"/>
                  </a:cubicBezTo>
                  <a:cubicBezTo>
                    <a:pt x="1174" y="264"/>
                    <a:pt x="9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648675" y="1310925"/>
              <a:ext cx="770650" cy="346450"/>
            </a:xfrm>
            <a:custGeom>
              <a:avLst/>
              <a:gdLst/>
              <a:ahLst/>
              <a:cxnLst/>
              <a:rect l="l" t="t" r="r" b="b"/>
              <a:pathLst>
                <a:path w="30826" h="13858" extrusionOk="0">
                  <a:moveTo>
                    <a:pt x="30587" y="0"/>
                  </a:moveTo>
                  <a:lnTo>
                    <a:pt x="30587" y="2296"/>
                  </a:lnTo>
                  <a:lnTo>
                    <a:pt x="28550" y="4333"/>
                  </a:lnTo>
                  <a:lnTo>
                    <a:pt x="26453" y="4333"/>
                  </a:lnTo>
                  <a:lnTo>
                    <a:pt x="23038" y="7747"/>
                  </a:lnTo>
                  <a:lnTo>
                    <a:pt x="12615" y="7747"/>
                  </a:lnTo>
                  <a:lnTo>
                    <a:pt x="6745" y="13618"/>
                  </a:lnTo>
                  <a:lnTo>
                    <a:pt x="1" y="13618"/>
                  </a:lnTo>
                  <a:lnTo>
                    <a:pt x="1" y="13858"/>
                  </a:lnTo>
                  <a:lnTo>
                    <a:pt x="6844" y="13858"/>
                  </a:lnTo>
                  <a:lnTo>
                    <a:pt x="12715" y="7987"/>
                  </a:lnTo>
                  <a:lnTo>
                    <a:pt x="23138" y="7987"/>
                  </a:lnTo>
                  <a:lnTo>
                    <a:pt x="26553" y="4573"/>
                  </a:lnTo>
                  <a:lnTo>
                    <a:pt x="28649" y="4573"/>
                  </a:lnTo>
                  <a:lnTo>
                    <a:pt x="30826" y="2396"/>
                  </a:lnTo>
                  <a:lnTo>
                    <a:pt x="308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648675" y="1272475"/>
              <a:ext cx="579225" cy="299050"/>
            </a:xfrm>
            <a:custGeom>
              <a:avLst/>
              <a:gdLst/>
              <a:ahLst/>
              <a:cxnLst/>
              <a:rect l="l" t="t" r="r" b="b"/>
              <a:pathLst>
                <a:path w="23169" h="11962" extrusionOk="0">
                  <a:moveTo>
                    <a:pt x="20264" y="0"/>
                  </a:moveTo>
                  <a:lnTo>
                    <a:pt x="17367" y="2896"/>
                  </a:lnTo>
                  <a:lnTo>
                    <a:pt x="13733" y="2896"/>
                  </a:lnTo>
                  <a:lnTo>
                    <a:pt x="4908" y="11721"/>
                  </a:lnTo>
                  <a:lnTo>
                    <a:pt x="1" y="11721"/>
                  </a:lnTo>
                  <a:lnTo>
                    <a:pt x="1" y="11962"/>
                  </a:lnTo>
                  <a:lnTo>
                    <a:pt x="5007" y="11962"/>
                  </a:lnTo>
                  <a:lnTo>
                    <a:pt x="13833" y="3135"/>
                  </a:lnTo>
                  <a:lnTo>
                    <a:pt x="17467" y="3135"/>
                  </a:lnTo>
                  <a:lnTo>
                    <a:pt x="20362" y="240"/>
                  </a:lnTo>
                  <a:lnTo>
                    <a:pt x="23169" y="240"/>
                  </a:lnTo>
                  <a:lnTo>
                    <a:pt x="23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072275" y="133447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1"/>
                    <a:pt x="0" y="468"/>
                  </a:cubicBezTo>
                  <a:cubicBezTo>
                    <a:pt x="0" y="727"/>
                    <a:pt x="210" y="935"/>
                    <a:pt x="467" y="935"/>
                  </a:cubicBezTo>
                  <a:cubicBezTo>
                    <a:pt x="725" y="935"/>
                    <a:pt x="934" y="727"/>
                    <a:pt x="934" y="468"/>
                  </a:cubicBezTo>
                  <a:cubicBezTo>
                    <a:pt x="934" y="211"/>
                    <a:pt x="725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404650" y="129922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0"/>
                    <a:pt x="0" y="468"/>
                  </a:cubicBezTo>
                  <a:cubicBezTo>
                    <a:pt x="0" y="726"/>
                    <a:pt x="210" y="935"/>
                    <a:pt x="467" y="935"/>
                  </a:cubicBezTo>
                  <a:cubicBezTo>
                    <a:pt x="726" y="935"/>
                    <a:pt x="934" y="726"/>
                    <a:pt x="934" y="468"/>
                  </a:cubicBezTo>
                  <a:cubicBezTo>
                    <a:pt x="934" y="210"/>
                    <a:pt x="726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912575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4941500" y="1640025"/>
              <a:ext cx="19725" cy="1967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497047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499942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028400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4677900" y="13968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706825" y="13968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47358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476475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7937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466502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468497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6949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7048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7154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47233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4755350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7365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76457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998925" y="1201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982225" y="12197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67995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698775" y="1283375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71960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73942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75927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779075" y="1284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964475" y="140165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983300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004125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1" y="1"/>
                    <a:pt x="1" y="91"/>
                    <a:pt x="1" y="202"/>
                  </a:cubicBezTo>
                  <a:cubicBezTo>
                    <a:pt x="1" y="314"/>
                    <a:pt x="91" y="405"/>
                    <a:pt x="203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023950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5" y="314"/>
                    <a:pt x="405" y="202"/>
                  </a:cubicBezTo>
                  <a:cubicBezTo>
                    <a:pt x="405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042800" y="1400650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1"/>
                  </a:moveTo>
                  <a:cubicBezTo>
                    <a:pt x="332" y="81"/>
                    <a:pt x="405" y="153"/>
                    <a:pt x="405" y="242"/>
                  </a:cubicBezTo>
                  <a:cubicBezTo>
                    <a:pt x="405" y="332"/>
                    <a:pt x="332" y="405"/>
                    <a:pt x="242" y="405"/>
                  </a:cubicBezTo>
                  <a:cubicBezTo>
                    <a:pt x="153" y="405"/>
                    <a:pt x="81" y="332"/>
                    <a:pt x="81" y="242"/>
                  </a:cubicBezTo>
                  <a:cubicBezTo>
                    <a:pt x="81" y="153"/>
                    <a:pt x="153" y="81"/>
                    <a:pt x="242" y="81"/>
                  </a:cubicBezTo>
                  <a:close/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cubicBezTo>
                    <a:pt x="0" y="376"/>
                    <a:pt x="109" y="484"/>
                    <a:pt x="242" y="484"/>
                  </a:cubicBezTo>
                  <a:cubicBezTo>
                    <a:pt x="376" y="484"/>
                    <a:pt x="484" y="376"/>
                    <a:pt x="484" y="242"/>
                  </a:cubicBez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062625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47390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4757925" y="1674125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0"/>
                  </a:moveTo>
                  <a:cubicBezTo>
                    <a:pt x="331" y="80"/>
                    <a:pt x="404" y="154"/>
                    <a:pt x="404" y="243"/>
                  </a:cubicBezTo>
                  <a:cubicBezTo>
                    <a:pt x="404" y="332"/>
                    <a:pt x="331" y="405"/>
                    <a:pt x="242" y="405"/>
                  </a:cubicBezTo>
                  <a:cubicBezTo>
                    <a:pt x="153" y="405"/>
                    <a:pt x="79" y="332"/>
                    <a:pt x="79" y="243"/>
                  </a:cubicBezTo>
                  <a:cubicBezTo>
                    <a:pt x="79" y="154"/>
                    <a:pt x="153" y="80"/>
                    <a:pt x="242" y="80"/>
                  </a:cubicBezTo>
                  <a:close/>
                  <a:moveTo>
                    <a:pt x="242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ubicBezTo>
                    <a:pt x="375" y="485"/>
                    <a:pt x="484" y="376"/>
                    <a:pt x="484" y="243"/>
                  </a:cubicBezTo>
                  <a:cubicBezTo>
                    <a:pt x="484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4777725" y="1674125"/>
              <a:ext cx="12150" cy="12125"/>
            </a:xfrm>
            <a:custGeom>
              <a:avLst/>
              <a:gdLst/>
              <a:ahLst/>
              <a:cxnLst/>
              <a:rect l="l" t="t" r="r" b="b"/>
              <a:pathLst>
                <a:path w="486" h="485" extrusionOk="0">
                  <a:moveTo>
                    <a:pt x="244" y="80"/>
                  </a:moveTo>
                  <a:cubicBezTo>
                    <a:pt x="333" y="80"/>
                    <a:pt x="405" y="154"/>
                    <a:pt x="405" y="243"/>
                  </a:cubicBezTo>
                  <a:cubicBezTo>
                    <a:pt x="405" y="332"/>
                    <a:pt x="333" y="405"/>
                    <a:pt x="244" y="405"/>
                  </a:cubicBezTo>
                  <a:cubicBezTo>
                    <a:pt x="154" y="405"/>
                    <a:pt x="81" y="332"/>
                    <a:pt x="81" y="243"/>
                  </a:cubicBezTo>
                  <a:cubicBezTo>
                    <a:pt x="81" y="154"/>
                    <a:pt x="154" y="80"/>
                    <a:pt x="244" y="80"/>
                  </a:cubicBezTo>
                  <a:close/>
                  <a:moveTo>
                    <a:pt x="244" y="1"/>
                  </a:moveTo>
                  <a:cubicBezTo>
                    <a:pt x="110" y="1"/>
                    <a:pt x="1" y="109"/>
                    <a:pt x="1" y="243"/>
                  </a:cubicBezTo>
                  <a:cubicBezTo>
                    <a:pt x="1" y="376"/>
                    <a:pt x="110" y="485"/>
                    <a:pt x="244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7985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817400" y="167412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4"/>
                    <a:pt x="405" y="243"/>
                  </a:cubicBezTo>
                  <a:cubicBezTo>
                    <a:pt x="405" y="332"/>
                    <a:pt x="332" y="405"/>
                    <a:pt x="243" y="405"/>
                  </a:cubicBezTo>
                  <a:cubicBezTo>
                    <a:pt x="153" y="405"/>
                    <a:pt x="81" y="332"/>
                    <a:pt x="81" y="243"/>
                  </a:cubicBezTo>
                  <a:cubicBezTo>
                    <a:pt x="81" y="154"/>
                    <a:pt x="153" y="80"/>
                    <a:pt x="243" y="80"/>
                  </a:cubicBezTo>
                  <a:close/>
                  <a:moveTo>
                    <a:pt x="243" y="1"/>
                  </a:moveTo>
                  <a:cubicBezTo>
                    <a:pt x="109" y="1"/>
                    <a:pt x="0" y="109"/>
                    <a:pt x="0" y="243"/>
                  </a:cubicBezTo>
                  <a:cubicBezTo>
                    <a:pt x="0" y="376"/>
                    <a:pt x="109" y="485"/>
                    <a:pt x="243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838250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648675" y="1343400"/>
              <a:ext cx="720050" cy="40975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632825" y="1311800"/>
              <a:ext cx="670500" cy="53100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633550" y="1118650"/>
              <a:ext cx="370425" cy="88825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616850" y="1136950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1720725" y="2589038"/>
            <a:ext cx="2460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 b="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2"/>
          </p:nvPr>
        </p:nvSpPr>
        <p:spPr>
          <a:xfrm>
            <a:off x="4950804" y="2589038"/>
            <a:ext cx="2460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 b="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3"/>
          </p:nvPr>
        </p:nvSpPr>
        <p:spPr>
          <a:xfrm>
            <a:off x="5061357" y="3908888"/>
            <a:ext cx="22389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2020863" y="3908888"/>
            <a:ext cx="18597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5"/>
          <p:cNvCxnSpPr/>
          <p:nvPr/>
        </p:nvCxnSpPr>
        <p:spPr>
          <a:xfrm>
            <a:off x="2328375" y="3718925"/>
            <a:ext cx="124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8" name="Google Shape;98;p5"/>
          <p:cNvCxnSpPr/>
          <p:nvPr/>
        </p:nvCxnSpPr>
        <p:spPr>
          <a:xfrm>
            <a:off x="5558450" y="3718925"/>
            <a:ext cx="124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99" name="Google Shape;99;p5"/>
          <p:cNvGrpSpPr/>
          <p:nvPr/>
        </p:nvGrpSpPr>
        <p:grpSpPr>
          <a:xfrm>
            <a:off x="713179" y="4483114"/>
            <a:ext cx="717350" cy="85820"/>
            <a:chOff x="656432" y="1229355"/>
            <a:chExt cx="1099051" cy="159993"/>
          </a:xfrm>
        </p:grpSpPr>
        <p:sp>
          <p:nvSpPr>
            <p:cNvPr id="100" name="Google Shape;100;p5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5"/>
          <p:cNvGrpSpPr/>
          <p:nvPr/>
        </p:nvGrpSpPr>
        <p:grpSpPr>
          <a:xfrm>
            <a:off x="713225" y="4615875"/>
            <a:ext cx="928550" cy="99334"/>
            <a:chOff x="7596525" y="772450"/>
            <a:chExt cx="928550" cy="99334"/>
          </a:xfrm>
        </p:grpSpPr>
        <p:sp>
          <p:nvSpPr>
            <p:cNvPr id="106" name="Google Shape;106;p5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7931513" y="503322"/>
            <a:ext cx="825540" cy="72368"/>
            <a:chOff x="5033325" y="733775"/>
            <a:chExt cx="138525" cy="12125"/>
          </a:xfrm>
        </p:grpSpPr>
        <p:sp>
          <p:nvSpPr>
            <p:cNvPr id="116" name="Google Shape;116;p5"/>
            <p:cNvSpPr/>
            <p:nvPr/>
          </p:nvSpPr>
          <p:spPr>
            <a:xfrm>
              <a:off x="50333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5052150" y="73377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3"/>
                    <a:pt x="405" y="242"/>
                  </a:cubicBezTo>
                  <a:cubicBezTo>
                    <a:pt x="405" y="331"/>
                    <a:pt x="332" y="405"/>
                    <a:pt x="243" y="405"/>
                  </a:cubicBezTo>
                  <a:cubicBezTo>
                    <a:pt x="154" y="405"/>
                    <a:pt x="80" y="331"/>
                    <a:pt x="80" y="242"/>
                  </a:cubicBezTo>
                  <a:cubicBezTo>
                    <a:pt x="80" y="153"/>
                    <a:pt x="154" y="80"/>
                    <a:pt x="243" y="80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50729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2" y="0"/>
                    <a:pt x="1" y="90"/>
                    <a:pt x="1" y="202"/>
                  </a:cubicBezTo>
                  <a:cubicBezTo>
                    <a:pt x="1" y="314"/>
                    <a:pt x="92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50928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112650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1324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51617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973149" y="4366740"/>
            <a:ext cx="7197705" cy="485280"/>
            <a:chOff x="1518200" y="4742325"/>
            <a:chExt cx="1982675" cy="133675"/>
          </a:xfrm>
        </p:grpSpPr>
        <p:sp>
          <p:nvSpPr>
            <p:cNvPr id="126" name="Google Shape;126;p6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6"/>
          <p:cNvGrpSpPr/>
          <p:nvPr/>
        </p:nvGrpSpPr>
        <p:grpSpPr>
          <a:xfrm>
            <a:off x="7602525" y="539500"/>
            <a:ext cx="869925" cy="126476"/>
            <a:chOff x="7602525" y="539500"/>
            <a:chExt cx="869925" cy="126476"/>
          </a:xfrm>
        </p:grpSpPr>
        <p:sp>
          <p:nvSpPr>
            <p:cNvPr id="131" name="Google Shape;131;p6"/>
            <p:cNvSpPr/>
            <p:nvPr/>
          </p:nvSpPr>
          <p:spPr>
            <a:xfrm>
              <a:off x="7602525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7788387" y="539500"/>
              <a:ext cx="126315" cy="126476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974249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160112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346134" y="539500"/>
              <a:ext cx="126315" cy="126476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7625555" y="553453"/>
            <a:ext cx="823848" cy="98556"/>
            <a:chOff x="656432" y="1229355"/>
            <a:chExt cx="1099051" cy="159993"/>
          </a:xfrm>
        </p:grpSpPr>
        <p:sp>
          <p:nvSpPr>
            <p:cNvPr id="137" name="Google Shape;137;p6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724100" y="1625075"/>
            <a:ext cx="5353500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subTitle" idx="1"/>
          </p:nvPr>
        </p:nvSpPr>
        <p:spPr>
          <a:xfrm>
            <a:off x="2884400" y="3128075"/>
            <a:ext cx="33753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8"/>
          <p:cNvCxnSpPr/>
          <p:nvPr/>
        </p:nvCxnSpPr>
        <p:spPr>
          <a:xfrm>
            <a:off x="3949650" y="2921550"/>
            <a:ext cx="124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146650" y="2101375"/>
            <a:ext cx="685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/>
          <p:nvPr/>
        </p:nvSpPr>
        <p:spPr>
          <a:xfrm>
            <a:off x="4878375" y="0"/>
            <a:ext cx="428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819275" y="1786763"/>
            <a:ext cx="3304500" cy="13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1"/>
          </p:nvPr>
        </p:nvSpPr>
        <p:spPr>
          <a:xfrm>
            <a:off x="1319644" y="3316725"/>
            <a:ext cx="23040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ubTitle" idx="2"/>
          </p:nvPr>
        </p:nvSpPr>
        <p:spPr>
          <a:xfrm>
            <a:off x="5634275" y="1706100"/>
            <a:ext cx="2655000" cy="17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>
            <a:off x="2190726" y="3992259"/>
            <a:ext cx="809400" cy="117652"/>
            <a:chOff x="4706825" y="692850"/>
            <a:chExt cx="1214950" cy="176575"/>
          </a:xfrm>
        </p:grpSpPr>
        <p:sp>
          <p:nvSpPr>
            <p:cNvPr id="155" name="Google Shape;155;p9"/>
            <p:cNvSpPr/>
            <p:nvPr/>
          </p:nvSpPr>
          <p:spPr>
            <a:xfrm>
              <a:off x="4706825" y="692850"/>
              <a:ext cx="176797" cy="176575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1" y="0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4966531" y="692850"/>
              <a:ext cx="176573" cy="176575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0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226013" y="692850"/>
              <a:ext cx="176573" cy="176575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0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485495" y="692850"/>
              <a:ext cx="176573" cy="176575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0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5744978" y="692850"/>
              <a:ext cx="176797" cy="176575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1" y="0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9"/>
          <p:cNvGrpSpPr/>
          <p:nvPr/>
        </p:nvGrpSpPr>
        <p:grpSpPr>
          <a:xfrm flipH="1">
            <a:off x="2192349" y="4366740"/>
            <a:ext cx="7197705" cy="485280"/>
            <a:chOff x="1518200" y="4742325"/>
            <a:chExt cx="1982675" cy="133675"/>
          </a:xfrm>
        </p:grpSpPr>
        <p:sp>
          <p:nvSpPr>
            <p:cNvPr id="161" name="Google Shape;161;p9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>
            <a:off x="2013128" y="1341483"/>
            <a:ext cx="916797" cy="98075"/>
            <a:chOff x="4810525" y="1175150"/>
            <a:chExt cx="133675" cy="14300"/>
          </a:xfrm>
        </p:grpSpPr>
        <p:sp>
          <p:nvSpPr>
            <p:cNvPr id="166" name="Google Shape;166;p9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/>
          <p:nvPr/>
        </p:nvSpPr>
        <p:spPr>
          <a:xfrm>
            <a:off x="813050" y="1054000"/>
            <a:ext cx="3438900" cy="3059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963050" y="1102225"/>
            <a:ext cx="3138900" cy="293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"/>
          <p:cNvSpPr txBox="1">
            <a:spLocks noGrp="1"/>
          </p:cNvSpPr>
          <p:nvPr>
            <p:ph type="ctrTitle"/>
          </p:nvPr>
        </p:nvSpPr>
        <p:spPr>
          <a:xfrm>
            <a:off x="1586900" y="1450800"/>
            <a:ext cx="5970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Dcard Popular Posts Prediction </a:t>
            </a:r>
            <a:endParaRPr sz="4700"/>
          </a:p>
        </p:txBody>
      </p:sp>
      <p:sp>
        <p:nvSpPr>
          <p:cNvPr id="679" name="Google Shape;679;p33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0816131 蔡佩君 0816061 王凱俐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 6</a:t>
            </a:r>
            <a:endParaRPr sz="1500"/>
          </a:p>
        </p:txBody>
      </p:sp>
      <p:sp>
        <p:nvSpPr>
          <p:cNvPr id="680" name="Google Shape;680;p33"/>
          <p:cNvSpPr/>
          <p:nvPr/>
        </p:nvSpPr>
        <p:spPr>
          <a:xfrm>
            <a:off x="1731368" y="510873"/>
            <a:ext cx="106449" cy="106540"/>
          </a:xfrm>
          <a:custGeom>
            <a:avLst/>
            <a:gdLst/>
            <a:ahLst/>
            <a:cxnLst/>
            <a:rect l="l" t="t" r="r" b="b"/>
            <a:pathLst>
              <a:path w="1175" h="1176" extrusionOk="0">
                <a:moveTo>
                  <a:pt x="588" y="241"/>
                </a:moveTo>
                <a:cubicBezTo>
                  <a:pt x="779" y="241"/>
                  <a:pt x="935" y="396"/>
                  <a:pt x="935" y="588"/>
                </a:cubicBezTo>
                <a:cubicBezTo>
                  <a:pt x="935" y="780"/>
                  <a:pt x="779" y="935"/>
                  <a:pt x="588" y="935"/>
                </a:cubicBezTo>
                <a:cubicBezTo>
                  <a:pt x="397" y="935"/>
                  <a:pt x="240" y="780"/>
                  <a:pt x="240" y="588"/>
                </a:cubicBezTo>
                <a:cubicBezTo>
                  <a:pt x="240" y="396"/>
                  <a:pt x="397" y="241"/>
                  <a:pt x="588" y="241"/>
                </a:cubicBezTo>
                <a:close/>
                <a:moveTo>
                  <a:pt x="588" y="1"/>
                </a:moveTo>
                <a:cubicBezTo>
                  <a:pt x="265" y="1"/>
                  <a:pt x="1" y="264"/>
                  <a:pt x="1" y="588"/>
                </a:cubicBezTo>
                <a:cubicBezTo>
                  <a:pt x="1" y="911"/>
                  <a:pt x="265" y="1175"/>
                  <a:pt x="588" y="1175"/>
                </a:cubicBezTo>
                <a:cubicBezTo>
                  <a:pt x="912" y="1175"/>
                  <a:pt x="1174" y="911"/>
                  <a:pt x="1174" y="588"/>
                </a:cubicBezTo>
                <a:cubicBezTo>
                  <a:pt x="1174" y="264"/>
                  <a:pt x="912" y="1"/>
                  <a:pt x="5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3"/>
          <p:cNvSpPr/>
          <p:nvPr/>
        </p:nvSpPr>
        <p:spPr>
          <a:xfrm>
            <a:off x="7" y="248419"/>
            <a:ext cx="2322856" cy="779298"/>
          </a:xfrm>
          <a:custGeom>
            <a:avLst/>
            <a:gdLst/>
            <a:ahLst/>
            <a:cxnLst/>
            <a:rect l="l" t="t" r="r" b="b"/>
            <a:pathLst>
              <a:path w="25640" h="8602" extrusionOk="0">
                <a:moveTo>
                  <a:pt x="1" y="1"/>
                </a:moveTo>
                <a:lnTo>
                  <a:pt x="1" y="240"/>
                </a:lnTo>
                <a:lnTo>
                  <a:pt x="11937" y="240"/>
                </a:lnTo>
                <a:lnTo>
                  <a:pt x="13374" y="1678"/>
                </a:lnTo>
                <a:lnTo>
                  <a:pt x="15052" y="1678"/>
                </a:lnTo>
                <a:lnTo>
                  <a:pt x="18376" y="5002"/>
                </a:lnTo>
                <a:lnTo>
                  <a:pt x="18376" y="6400"/>
                </a:lnTo>
                <a:lnTo>
                  <a:pt x="19504" y="7529"/>
                </a:lnTo>
                <a:lnTo>
                  <a:pt x="24397" y="7529"/>
                </a:lnTo>
                <a:lnTo>
                  <a:pt x="25470" y="8602"/>
                </a:lnTo>
                <a:lnTo>
                  <a:pt x="25640" y="8433"/>
                </a:lnTo>
                <a:lnTo>
                  <a:pt x="24496" y="7289"/>
                </a:lnTo>
                <a:lnTo>
                  <a:pt x="19604" y="7289"/>
                </a:lnTo>
                <a:lnTo>
                  <a:pt x="18615" y="6301"/>
                </a:lnTo>
                <a:lnTo>
                  <a:pt x="18615" y="4903"/>
                </a:lnTo>
                <a:lnTo>
                  <a:pt x="15151" y="1439"/>
                </a:lnTo>
                <a:lnTo>
                  <a:pt x="13473" y="1439"/>
                </a:lnTo>
                <a:lnTo>
                  <a:pt x="120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3"/>
          <p:cNvSpPr/>
          <p:nvPr/>
        </p:nvSpPr>
        <p:spPr>
          <a:xfrm>
            <a:off x="7" y="356952"/>
            <a:ext cx="2822578" cy="812547"/>
          </a:xfrm>
          <a:custGeom>
            <a:avLst/>
            <a:gdLst/>
            <a:ahLst/>
            <a:cxnLst/>
            <a:rect l="l" t="t" r="r" b="b"/>
            <a:pathLst>
              <a:path w="31156" h="8969" extrusionOk="0">
                <a:moveTo>
                  <a:pt x="1" y="1"/>
                </a:moveTo>
                <a:lnTo>
                  <a:pt x="1" y="241"/>
                </a:lnTo>
                <a:lnTo>
                  <a:pt x="11537" y="241"/>
                </a:lnTo>
                <a:lnTo>
                  <a:pt x="18771" y="7474"/>
                </a:lnTo>
                <a:lnTo>
                  <a:pt x="23837" y="7474"/>
                </a:lnTo>
                <a:lnTo>
                  <a:pt x="25333" y="8969"/>
                </a:lnTo>
                <a:lnTo>
                  <a:pt x="31156" y="8969"/>
                </a:lnTo>
                <a:lnTo>
                  <a:pt x="31156" y="8729"/>
                </a:lnTo>
                <a:lnTo>
                  <a:pt x="25432" y="8729"/>
                </a:lnTo>
                <a:lnTo>
                  <a:pt x="23937" y="7235"/>
                </a:lnTo>
                <a:lnTo>
                  <a:pt x="18870" y="7235"/>
                </a:lnTo>
                <a:lnTo>
                  <a:pt x="11671" y="36"/>
                </a:lnTo>
                <a:lnTo>
                  <a:pt x="116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3"/>
          <p:cNvSpPr/>
          <p:nvPr/>
        </p:nvSpPr>
        <p:spPr>
          <a:xfrm>
            <a:off x="7" y="472732"/>
            <a:ext cx="1929311" cy="1013667"/>
          </a:xfrm>
          <a:custGeom>
            <a:avLst/>
            <a:gdLst/>
            <a:ahLst/>
            <a:cxnLst/>
            <a:rect l="l" t="t" r="r" b="b"/>
            <a:pathLst>
              <a:path w="21296" h="11189" extrusionOk="0">
                <a:moveTo>
                  <a:pt x="1" y="1"/>
                </a:moveTo>
                <a:lnTo>
                  <a:pt x="1" y="240"/>
                </a:lnTo>
                <a:lnTo>
                  <a:pt x="10579" y="240"/>
                </a:lnTo>
                <a:lnTo>
                  <a:pt x="15619" y="5281"/>
                </a:lnTo>
                <a:lnTo>
                  <a:pt x="15619" y="6800"/>
                </a:lnTo>
                <a:lnTo>
                  <a:pt x="17527" y="8708"/>
                </a:lnTo>
                <a:lnTo>
                  <a:pt x="18646" y="8708"/>
                </a:lnTo>
                <a:lnTo>
                  <a:pt x="21126" y="11188"/>
                </a:lnTo>
                <a:lnTo>
                  <a:pt x="21296" y="11019"/>
                </a:lnTo>
                <a:lnTo>
                  <a:pt x="18745" y="8468"/>
                </a:lnTo>
                <a:lnTo>
                  <a:pt x="17626" y="8468"/>
                </a:lnTo>
                <a:lnTo>
                  <a:pt x="15859" y="6700"/>
                </a:lnTo>
                <a:lnTo>
                  <a:pt x="15859" y="5182"/>
                </a:lnTo>
                <a:lnTo>
                  <a:pt x="106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3"/>
          <p:cNvSpPr/>
          <p:nvPr/>
        </p:nvSpPr>
        <p:spPr>
          <a:xfrm>
            <a:off x="7" y="798330"/>
            <a:ext cx="1531871" cy="669497"/>
          </a:xfrm>
          <a:custGeom>
            <a:avLst/>
            <a:gdLst/>
            <a:ahLst/>
            <a:cxnLst/>
            <a:rect l="l" t="t" r="r" b="b"/>
            <a:pathLst>
              <a:path w="16909" h="7390" extrusionOk="0">
                <a:moveTo>
                  <a:pt x="1" y="1"/>
                </a:moveTo>
                <a:lnTo>
                  <a:pt x="1" y="241"/>
                </a:lnTo>
                <a:lnTo>
                  <a:pt x="3789" y="241"/>
                </a:lnTo>
                <a:lnTo>
                  <a:pt x="5417" y="1868"/>
                </a:lnTo>
                <a:lnTo>
                  <a:pt x="11218" y="1868"/>
                </a:lnTo>
                <a:lnTo>
                  <a:pt x="16739" y="7389"/>
                </a:lnTo>
                <a:lnTo>
                  <a:pt x="16908" y="7220"/>
                </a:lnTo>
                <a:lnTo>
                  <a:pt x="11317" y="1628"/>
                </a:lnTo>
                <a:lnTo>
                  <a:pt x="5516" y="1628"/>
                </a:lnTo>
                <a:lnTo>
                  <a:pt x="3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3"/>
          <p:cNvSpPr/>
          <p:nvPr/>
        </p:nvSpPr>
        <p:spPr>
          <a:xfrm>
            <a:off x="1496365" y="1437297"/>
            <a:ext cx="106449" cy="106359"/>
          </a:xfrm>
          <a:custGeom>
            <a:avLst/>
            <a:gdLst/>
            <a:ahLst/>
            <a:cxnLst/>
            <a:rect l="l" t="t" r="r" b="b"/>
            <a:pathLst>
              <a:path w="1175" h="1174" extrusionOk="0">
                <a:moveTo>
                  <a:pt x="588" y="240"/>
                </a:moveTo>
                <a:cubicBezTo>
                  <a:pt x="779" y="240"/>
                  <a:pt x="935" y="396"/>
                  <a:pt x="935" y="587"/>
                </a:cubicBezTo>
                <a:cubicBezTo>
                  <a:pt x="935" y="779"/>
                  <a:pt x="779" y="934"/>
                  <a:pt x="588" y="934"/>
                </a:cubicBezTo>
                <a:cubicBezTo>
                  <a:pt x="396" y="934"/>
                  <a:pt x="240" y="779"/>
                  <a:pt x="240" y="587"/>
                </a:cubicBezTo>
                <a:cubicBezTo>
                  <a:pt x="240" y="396"/>
                  <a:pt x="396" y="240"/>
                  <a:pt x="588" y="240"/>
                </a:cubicBezTo>
                <a:close/>
                <a:moveTo>
                  <a:pt x="588" y="0"/>
                </a:moveTo>
                <a:cubicBezTo>
                  <a:pt x="264" y="0"/>
                  <a:pt x="1" y="264"/>
                  <a:pt x="1" y="587"/>
                </a:cubicBezTo>
                <a:cubicBezTo>
                  <a:pt x="1" y="911"/>
                  <a:pt x="264" y="1174"/>
                  <a:pt x="588" y="1174"/>
                </a:cubicBezTo>
                <a:cubicBezTo>
                  <a:pt x="912" y="1174"/>
                  <a:pt x="1174" y="911"/>
                  <a:pt x="1174" y="587"/>
                </a:cubicBezTo>
                <a:cubicBezTo>
                  <a:pt x="1174" y="264"/>
                  <a:pt x="912" y="0"/>
                  <a:pt x="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3"/>
          <p:cNvSpPr/>
          <p:nvPr/>
        </p:nvSpPr>
        <p:spPr>
          <a:xfrm>
            <a:off x="2805281" y="1116228"/>
            <a:ext cx="84706" cy="84797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8" y="1"/>
                </a:moveTo>
                <a:cubicBezTo>
                  <a:pt x="210" y="1"/>
                  <a:pt x="1" y="210"/>
                  <a:pt x="1" y="468"/>
                </a:cubicBezTo>
                <a:cubicBezTo>
                  <a:pt x="1" y="726"/>
                  <a:pt x="210" y="935"/>
                  <a:pt x="468" y="935"/>
                </a:cubicBezTo>
                <a:cubicBezTo>
                  <a:pt x="726" y="935"/>
                  <a:pt x="935" y="726"/>
                  <a:pt x="935" y="468"/>
                </a:cubicBezTo>
                <a:cubicBezTo>
                  <a:pt x="935" y="210"/>
                  <a:pt x="726" y="1"/>
                  <a:pt x="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3"/>
          <p:cNvSpPr/>
          <p:nvPr/>
        </p:nvSpPr>
        <p:spPr>
          <a:xfrm>
            <a:off x="210731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3"/>
          <p:cNvSpPr/>
          <p:nvPr/>
        </p:nvSpPr>
        <p:spPr>
          <a:xfrm>
            <a:off x="315731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7" y="788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3"/>
          <p:cNvSpPr/>
          <p:nvPr/>
        </p:nvSpPr>
        <p:spPr>
          <a:xfrm>
            <a:off x="420640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0" y="0"/>
                </a:moveTo>
                <a:lnTo>
                  <a:pt x="0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3"/>
          <p:cNvSpPr/>
          <p:nvPr/>
        </p:nvSpPr>
        <p:spPr>
          <a:xfrm>
            <a:off x="525549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3"/>
          <p:cNvSpPr/>
          <p:nvPr/>
        </p:nvSpPr>
        <p:spPr>
          <a:xfrm>
            <a:off x="630458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3"/>
          <p:cNvSpPr/>
          <p:nvPr/>
        </p:nvSpPr>
        <p:spPr>
          <a:xfrm>
            <a:off x="9694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3"/>
          <p:cNvSpPr/>
          <p:nvPr/>
        </p:nvSpPr>
        <p:spPr>
          <a:xfrm>
            <a:off x="169239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3"/>
          <p:cNvSpPr/>
          <p:nvPr/>
        </p:nvSpPr>
        <p:spPr>
          <a:xfrm>
            <a:off x="20511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3"/>
          <p:cNvSpPr/>
          <p:nvPr/>
        </p:nvSpPr>
        <p:spPr>
          <a:xfrm>
            <a:off x="241171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3"/>
          <p:cNvSpPr/>
          <p:nvPr/>
        </p:nvSpPr>
        <p:spPr>
          <a:xfrm>
            <a:off x="27949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3"/>
          <p:cNvSpPr/>
          <p:nvPr/>
        </p:nvSpPr>
        <p:spPr>
          <a:xfrm>
            <a:off x="308121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3"/>
          <p:cNvSpPr/>
          <p:nvPr/>
        </p:nvSpPr>
        <p:spPr>
          <a:xfrm>
            <a:off x="42426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3"/>
          <p:cNvSpPr/>
          <p:nvPr/>
        </p:nvSpPr>
        <p:spPr>
          <a:xfrm>
            <a:off x="355955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3"/>
          <p:cNvSpPr/>
          <p:nvPr/>
        </p:nvSpPr>
        <p:spPr>
          <a:xfrm>
            <a:off x="457602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3"/>
          <p:cNvSpPr/>
          <p:nvPr/>
        </p:nvSpPr>
        <p:spPr>
          <a:xfrm>
            <a:off x="60382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3"/>
          <p:cNvSpPr/>
          <p:nvPr/>
        </p:nvSpPr>
        <p:spPr>
          <a:xfrm>
            <a:off x="676118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"/>
          <p:cNvSpPr/>
          <p:nvPr/>
        </p:nvSpPr>
        <p:spPr>
          <a:xfrm>
            <a:off x="71199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/>
          <p:nvPr/>
        </p:nvSpPr>
        <p:spPr>
          <a:xfrm>
            <a:off x="74805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8637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3"/>
          <p:cNvSpPr/>
          <p:nvPr/>
        </p:nvSpPr>
        <p:spPr>
          <a:xfrm>
            <a:off x="81500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3"/>
          <p:cNvSpPr/>
          <p:nvPr/>
        </p:nvSpPr>
        <p:spPr>
          <a:xfrm>
            <a:off x="93114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3"/>
          <p:cNvSpPr/>
          <p:nvPr/>
        </p:nvSpPr>
        <p:spPr>
          <a:xfrm>
            <a:off x="862834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3"/>
          <p:cNvSpPr/>
          <p:nvPr/>
        </p:nvSpPr>
        <p:spPr>
          <a:xfrm>
            <a:off x="964481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3"/>
          <p:cNvSpPr/>
          <p:nvPr/>
        </p:nvSpPr>
        <p:spPr>
          <a:xfrm>
            <a:off x="59075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3"/>
          <p:cNvSpPr/>
          <p:nvPr/>
        </p:nvSpPr>
        <p:spPr>
          <a:xfrm>
            <a:off x="127293" y="291904"/>
            <a:ext cx="43939" cy="43848"/>
          </a:xfrm>
          <a:custGeom>
            <a:avLst/>
            <a:gdLst/>
            <a:ahLst/>
            <a:cxnLst/>
            <a:rect l="l" t="t" r="r" b="b"/>
            <a:pathLst>
              <a:path w="485" h="484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4"/>
                  <a:pt x="243" y="404"/>
                </a:cubicBezTo>
                <a:cubicBezTo>
                  <a:pt x="154" y="404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8"/>
                  <a:pt x="1" y="242"/>
                </a:cubicBezTo>
                <a:cubicBezTo>
                  <a:pt x="1" y="375"/>
                  <a:pt x="109" y="484"/>
                  <a:pt x="243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8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3"/>
          <p:cNvSpPr/>
          <p:nvPr/>
        </p:nvSpPr>
        <p:spPr>
          <a:xfrm>
            <a:off x="202759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3"/>
          <p:cNvSpPr/>
          <p:nvPr/>
        </p:nvSpPr>
        <p:spPr>
          <a:xfrm>
            <a:off x="274691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3"/>
          <p:cNvSpPr/>
          <p:nvPr/>
        </p:nvSpPr>
        <p:spPr>
          <a:xfrm>
            <a:off x="346533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3"/>
          <p:cNvSpPr/>
          <p:nvPr/>
        </p:nvSpPr>
        <p:spPr>
          <a:xfrm>
            <a:off x="418375" y="295528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3"/>
          <p:cNvSpPr/>
          <p:nvPr/>
        </p:nvSpPr>
        <p:spPr>
          <a:xfrm>
            <a:off x="1393902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3"/>
          <p:cNvSpPr/>
          <p:nvPr/>
        </p:nvSpPr>
        <p:spPr>
          <a:xfrm>
            <a:off x="1462120" y="143329"/>
            <a:ext cx="43939" cy="439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5"/>
                  <a:pt x="243" y="405"/>
                </a:cubicBezTo>
                <a:cubicBezTo>
                  <a:pt x="154" y="405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3"/>
          <p:cNvSpPr/>
          <p:nvPr/>
        </p:nvSpPr>
        <p:spPr>
          <a:xfrm>
            <a:off x="1537585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3"/>
          <p:cNvSpPr/>
          <p:nvPr/>
        </p:nvSpPr>
        <p:spPr>
          <a:xfrm>
            <a:off x="160951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3"/>
          <p:cNvSpPr/>
          <p:nvPr/>
        </p:nvSpPr>
        <p:spPr>
          <a:xfrm>
            <a:off x="1681360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3"/>
          <p:cNvSpPr/>
          <p:nvPr/>
        </p:nvSpPr>
        <p:spPr>
          <a:xfrm>
            <a:off x="1753202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3"/>
          <p:cNvSpPr/>
          <p:nvPr/>
        </p:nvSpPr>
        <p:spPr>
          <a:xfrm>
            <a:off x="185919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3"/>
          <p:cNvSpPr/>
          <p:nvPr/>
        </p:nvSpPr>
        <p:spPr>
          <a:xfrm>
            <a:off x="7" y="717248"/>
            <a:ext cx="2635499" cy="656814"/>
          </a:xfrm>
          <a:custGeom>
            <a:avLst/>
            <a:gdLst/>
            <a:ahLst/>
            <a:cxnLst/>
            <a:rect l="l" t="t" r="r" b="b"/>
            <a:pathLst>
              <a:path w="29091" h="7250" extrusionOk="0">
                <a:moveTo>
                  <a:pt x="1" y="1"/>
                </a:moveTo>
                <a:lnTo>
                  <a:pt x="1" y="81"/>
                </a:lnTo>
                <a:lnTo>
                  <a:pt x="10781" y="81"/>
                </a:lnTo>
                <a:lnTo>
                  <a:pt x="17938" y="7237"/>
                </a:lnTo>
                <a:lnTo>
                  <a:pt x="17949" y="7250"/>
                </a:lnTo>
                <a:lnTo>
                  <a:pt x="29090" y="7250"/>
                </a:lnTo>
                <a:lnTo>
                  <a:pt x="29090" y="7169"/>
                </a:lnTo>
                <a:lnTo>
                  <a:pt x="17982" y="7169"/>
                </a:lnTo>
                <a:lnTo>
                  <a:pt x="108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3"/>
          <p:cNvSpPr/>
          <p:nvPr/>
        </p:nvSpPr>
        <p:spPr>
          <a:xfrm>
            <a:off x="7" y="161538"/>
            <a:ext cx="2222567" cy="635977"/>
          </a:xfrm>
          <a:custGeom>
            <a:avLst/>
            <a:gdLst/>
            <a:ahLst/>
            <a:cxnLst/>
            <a:rect l="l" t="t" r="r" b="b"/>
            <a:pathLst>
              <a:path w="24533" h="7020" extrusionOk="0">
                <a:moveTo>
                  <a:pt x="1" y="1"/>
                </a:moveTo>
                <a:lnTo>
                  <a:pt x="1" y="81"/>
                </a:lnTo>
                <a:lnTo>
                  <a:pt x="13460" y="81"/>
                </a:lnTo>
                <a:lnTo>
                  <a:pt x="20399" y="7019"/>
                </a:lnTo>
                <a:lnTo>
                  <a:pt x="24532" y="7019"/>
                </a:lnTo>
                <a:lnTo>
                  <a:pt x="24532" y="6940"/>
                </a:lnTo>
                <a:lnTo>
                  <a:pt x="20432" y="6940"/>
                </a:lnTo>
                <a:lnTo>
                  <a:pt x="134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3"/>
          <p:cNvSpPr/>
          <p:nvPr/>
        </p:nvSpPr>
        <p:spPr>
          <a:xfrm>
            <a:off x="7" y="911665"/>
            <a:ext cx="494830" cy="212264"/>
          </a:xfrm>
          <a:custGeom>
            <a:avLst/>
            <a:gdLst/>
            <a:ahLst/>
            <a:cxnLst/>
            <a:rect l="l" t="t" r="r" b="b"/>
            <a:pathLst>
              <a:path w="5462" h="2343" extrusionOk="0">
                <a:moveTo>
                  <a:pt x="1" y="1"/>
                </a:moveTo>
                <a:lnTo>
                  <a:pt x="1" y="81"/>
                </a:lnTo>
                <a:lnTo>
                  <a:pt x="3144" y="81"/>
                </a:lnTo>
                <a:lnTo>
                  <a:pt x="5406" y="2343"/>
                </a:lnTo>
                <a:lnTo>
                  <a:pt x="5461" y="2286"/>
                </a:lnTo>
                <a:lnTo>
                  <a:pt x="31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3"/>
          <p:cNvSpPr/>
          <p:nvPr/>
        </p:nvSpPr>
        <p:spPr>
          <a:xfrm>
            <a:off x="473910" y="1103092"/>
            <a:ext cx="36782" cy="36691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3"/>
          <p:cNvSpPr/>
          <p:nvPr/>
        </p:nvSpPr>
        <p:spPr>
          <a:xfrm flipH="1">
            <a:off x="7304929" y="3243037"/>
            <a:ext cx="1875812" cy="1003243"/>
          </a:xfrm>
          <a:custGeom>
            <a:avLst/>
            <a:gdLst/>
            <a:ahLst/>
            <a:cxnLst/>
            <a:rect l="l" t="t" r="r" b="b"/>
            <a:pathLst>
              <a:path w="22609" h="12092" extrusionOk="0">
                <a:moveTo>
                  <a:pt x="21237" y="0"/>
                </a:moveTo>
                <a:lnTo>
                  <a:pt x="16774" y="4464"/>
                </a:lnTo>
                <a:lnTo>
                  <a:pt x="13175" y="4464"/>
                </a:lnTo>
                <a:lnTo>
                  <a:pt x="5786" y="11852"/>
                </a:lnTo>
                <a:lnTo>
                  <a:pt x="3809" y="11852"/>
                </a:lnTo>
                <a:lnTo>
                  <a:pt x="2291" y="10335"/>
                </a:lnTo>
                <a:lnTo>
                  <a:pt x="1" y="10335"/>
                </a:lnTo>
                <a:lnTo>
                  <a:pt x="1" y="10574"/>
                </a:lnTo>
                <a:lnTo>
                  <a:pt x="2192" y="10574"/>
                </a:lnTo>
                <a:lnTo>
                  <a:pt x="3710" y="12092"/>
                </a:lnTo>
                <a:lnTo>
                  <a:pt x="5886" y="12092"/>
                </a:lnTo>
                <a:lnTo>
                  <a:pt x="13273" y="4703"/>
                </a:lnTo>
                <a:lnTo>
                  <a:pt x="16873" y="4703"/>
                </a:lnTo>
                <a:lnTo>
                  <a:pt x="21336" y="241"/>
                </a:lnTo>
                <a:lnTo>
                  <a:pt x="22609" y="241"/>
                </a:lnTo>
                <a:lnTo>
                  <a:pt x="226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3"/>
          <p:cNvSpPr/>
          <p:nvPr/>
        </p:nvSpPr>
        <p:spPr>
          <a:xfrm flipH="1">
            <a:off x="7422079" y="4047407"/>
            <a:ext cx="1758662" cy="623003"/>
          </a:xfrm>
          <a:custGeom>
            <a:avLst/>
            <a:gdLst/>
            <a:ahLst/>
            <a:cxnLst/>
            <a:rect l="l" t="t" r="r" b="b"/>
            <a:pathLst>
              <a:path w="21197" h="7509" extrusionOk="0">
                <a:moveTo>
                  <a:pt x="16250" y="1"/>
                </a:moveTo>
                <a:lnTo>
                  <a:pt x="14812" y="1439"/>
                </a:lnTo>
                <a:lnTo>
                  <a:pt x="11617" y="1439"/>
                </a:lnTo>
                <a:lnTo>
                  <a:pt x="5786" y="7270"/>
                </a:lnTo>
                <a:lnTo>
                  <a:pt x="1" y="7270"/>
                </a:lnTo>
                <a:lnTo>
                  <a:pt x="1" y="7509"/>
                </a:lnTo>
                <a:lnTo>
                  <a:pt x="5886" y="7509"/>
                </a:lnTo>
                <a:lnTo>
                  <a:pt x="11717" y="1678"/>
                </a:lnTo>
                <a:lnTo>
                  <a:pt x="14911" y="1678"/>
                </a:lnTo>
                <a:lnTo>
                  <a:pt x="16349" y="240"/>
                </a:lnTo>
                <a:lnTo>
                  <a:pt x="19524" y="240"/>
                </a:lnTo>
                <a:lnTo>
                  <a:pt x="21027" y="1743"/>
                </a:lnTo>
                <a:lnTo>
                  <a:pt x="21196" y="1573"/>
                </a:lnTo>
                <a:lnTo>
                  <a:pt x="1962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3"/>
          <p:cNvSpPr/>
          <p:nvPr/>
        </p:nvSpPr>
        <p:spPr>
          <a:xfrm flipH="1">
            <a:off x="7354958" y="4167212"/>
            <a:ext cx="97404" cy="97487"/>
          </a:xfrm>
          <a:custGeom>
            <a:avLst/>
            <a:gdLst/>
            <a:ahLst/>
            <a:cxnLst/>
            <a:rect l="l" t="t" r="r" b="b"/>
            <a:pathLst>
              <a:path w="1174" h="1175" extrusionOk="0">
                <a:moveTo>
                  <a:pt x="587" y="240"/>
                </a:moveTo>
                <a:cubicBezTo>
                  <a:pt x="778" y="240"/>
                  <a:pt x="934" y="396"/>
                  <a:pt x="934" y="588"/>
                </a:cubicBezTo>
                <a:cubicBezTo>
                  <a:pt x="934" y="779"/>
                  <a:pt x="778" y="935"/>
                  <a:pt x="587" y="935"/>
                </a:cubicBezTo>
                <a:cubicBezTo>
                  <a:pt x="396" y="935"/>
                  <a:pt x="239" y="779"/>
                  <a:pt x="239" y="588"/>
                </a:cubicBezTo>
                <a:cubicBezTo>
                  <a:pt x="239" y="396"/>
                  <a:pt x="396" y="240"/>
                  <a:pt x="587" y="240"/>
                </a:cubicBezTo>
                <a:close/>
                <a:moveTo>
                  <a:pt x="587" y="1"/>
                </a:moveTo>
                <a:cubicBezTo>
                  <a:pt x="263" y="1"/>
                  <a:pt x="0" y="264"/>
                  <a:pt x="0" y="588"/>
                </a:cubicBezTo>
                <a:cubicBezTo>
                  <a:pt x="0" y="912"/>
                  <a:pt x="263" y="1174"/>
                  <a:pt x="587" y="1174"/>
                </a:cubicBezTo>
                <a:cubicBezTo>
                  <a:pt x="910" y="1174"/>
                  <a:pt x="1174" y="912"/>
                  <a:pt x="1174" y="588"/>
                </a:cubicBezTo>
                <a:cubicBezTo>
                  <a:pt x="1174" y="264"/>
                  <a:pt x="910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3"/>
          <p:cNvSpPr/>
          <p:nvPr/>
        </p:nvSpPr>
        <p:spPr>
          <a:xfrm flipH="1">
            <a:off x="6623185" y="3666420"/>
            <a:ext cx="2557556" cy="1149764"/>
          </a:xfrm>
          <a:custGeom>
            <a:avLst/>
            <a:gdLst/>
            <a:ahLst/>
            <a:cxnLst/>
            <a:rect l="l" t="t" r="r" b="b"/>
            <a:pathLst>
              <a:path w="30826" h="13858" extrusionOk="0">
                <a:moveTo>
                  <a:pt x="30587" y="0"/>
                </a:moveTo>
                <a:lnTo>
                  <a:pt x="30587" y="2296"/>
                </a:lnTo>
                <a:lnTo>
                  <a:pt x="28550" y="4333"/>
                </a:lnTo>
                <a:lnTo>
                  <a:pt x="26453" y="4333"/>
                </a:lnTo>
                <a:lnTo>
                  <a:pt x="23038" y="7747"/>
                </a:lnTo>
                <a:lnTo>
                  <a:pt x="12615" y="7747"/>
                </a:lnTo>
                <a:lnTo>
                  <a:pt x="6745" y="13618"/>
                </a:lnTo>
                <a:lnTo>
                  <a:pt x="1" y="13618"/>
                </a:lnTo>
                <a:lnTo>
                  <a:pt x="1" y="13858"/>
                </a:lnTo>
                <a:lnTo>
                  <a:pt x="6844" y="13858"/>
                </a:lnTo>
                <a:lnTo>
                  <a:pt x="12715" y="7987"/>
                </a:lnTo>
                <a:lnTo>
                  <a:pt x="23138" y="7987"/>
                </a:lnTo>
                <a:lnTo>
                  <a:pt x="26553" y="4573"/>
                </a:lnTo>
                <a:lnTo>
                  <a:pt x="28649" y="4573"/>
                </a:lnTo>
                <a:lnTo>
                  <a:pt x="30826" y="2396"/>
                </a:lnTo>
                <a:lnTo>
                  <a:pt x="308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3"/>
          <p:cNvSpPr/>
          <p:nvPr/>
        </p:nvSpPr>
        <p:spPr>
          <a:xfrm flipH="1">
            <a:off x="7258467" y="3538816"/>
            <a:ext cx="1922274" cy="992457"/>
          </a:xfrm>
          <a:custGeom>
            <a:avLst/>
            <a:gdLst/>
            <a:ahLst/>
            <a:cxnLst/>
            <a:rect l="l" t="t" r="r" b="b"/>
            <a:pathLst>
              <a:path w="23169" h="11962" extrusionOk="0">
                <a:moveTo>
                  <a:pt x="20264" y="0"/>
                </a:moveTo>
                <a:lnTo>
                  <a:pt x="17367" y="2896"/>
                </a:lnTo>
                <a:lnTo>
                  <a:pt x="13733" y="2896"/>
                </a:lnTo>
                <a:lnTo>
                  <a:pt x="4908" y="11721"/>
                </a:lnTo>
                <a:lnTo>
                  <a:pt x="1" y="11721"/>
                </a:lnTo>
                <a:lnTo>
                  <a:pt x="1" y="11962"/>
                </a:lnTo>
                <a:lnTo>
                  <a:pt x="5007" y="11962"/>
                </a:lnTo>
                <a:lnTo>
                  <a:pt x="13833" y="3135"/>
                </a:lnTo>
                <a:lnTo>
                  <a:pt x="17467" y="3135"/>
                </a:lnTo>
                <a:lnTo>
                  <a:pt x="20362" y="240"/>
                </a:lnTo>
                <a:lnTo>
                  <a:pt x="23169" y="240"/>
                </a:lnTo>
                <a:lnTo>
                  <a:pt x="231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3"/>
          <p:cNvSpPr/>
          <p:nvPr/>
        </p:nvSpPr>
        <p:spPr>
          <a:xfrm flipH="1">
            <a:off x="7697365" y="3744575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1"/>
                  <a:pt x="0" y="468"/>
                </a:cubicBezTo>
                <a:cubicBezTo>
                  <a:pt x="0" y="727"/>
                  <a:pt x="210" y="935"/>
                  <a:pt x="467" y="935"/>
                </a:cubicBezTo>
                <a:cubicBezTo>
                  <a:pt x="725" y="935"/>
                  <a:pt x="934" y="727"/>
                  <a:pt x="934" y="468"/>
                </a:cubicBezTo>
                <a:cubicBezTo>
                  <a:pt x="934" y="211"/>
                  <a:pt x="725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3"/>
          <p:cNvSpPr/>
          <p:nvPr/>
        </p:nvSpPr>
        <p:spPr>
          <a:xfrm flipH="1">
            <a:off x="6594312" y="3627591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0"/>
                  <a:pt x="0" y="468"/>
                </a:cubicBezTo>
                <a:cubicBezTo>
                  <a:pt x="0" y="726"/>
                  <a:pt x="210" y="935"/>
                  <a:pt x="467" y="935"/>
                </a:cubicBezTo>
                <a:cubicBezTo>
                  <a:pt x="726" y="935"/>
                  <a:pt x="934" y="726"/>
                  <a:pt x="934" y="468"/>
                </a:cubicBezTo>
                <a:cubicBezTo>
                  <a:pt x="934" y="210"/>
                  <a:pt x="726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3"/>
          <p:cNvSpPr/>
          <p:nvPr/>
        </p:nvSpPr>
        <p:spPr>
          <a:xfrm flipH="1">
            <a:off x="8239641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3"/>
          <p:cNvSpPr/>
          <p:nvPr/>
        </p:nvSpPr>
        <p:spPr>
          <a:xfrm flipH="1">
            <a:off x="8143481" y="4758604"/>
            <a:ext cx="65461" cy="65295"/>
          </a:xfrm>
          <a:custGeom>
            <a:avLst/>
            <a:gdLst/>
            <a:ahLst/>
            <a:cxnLst/>
            <a:rect l="l" t="t" r="r" b="b"/>
            <a:pathLst>
              <a:path w="789" h="787" extrusionOk="0">
                <a:moveTo>
                  <a:pt x="1" y="0"/>
                </a:moveTo>
                <a:lnTo>
                  <a:pt x="1" y="787"/>
                </a:lnTo>
                <a:lnTo>
                  <a:pt x="789" y="787"/>
                </a:lnTo>
                <a:lnTo>
                  <a:pt x="7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3"/>
          <p:cNvSpPr/>
          <p:nvPr/>
        </p:nvSpPr>
        <p:spPr>
          <a:xfrm flipH="1">
            <a:off x="8047405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1" y="0"/>
                </a:moveTo>
                <a:lnTo>
                  <a:pt x="1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/>
          <p:nvPr/>
        </p:nvSpPr>
        <p:spPr>
          <a:xfrm flipH="1">
            <a:off x="7951329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3"/>
          <p:cNvSpPr/>
          <p:nvPr/>
        </p:nvSpPr>
        <p:spPr>
          <a:xfrm flipH="1">
            <a:off x="7855252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3"/>
          <p:cNvSpPr/>
          <p:nvPr/>
        </p:nvSpPr>
        <p:spPr>
          <a:xfrm flipH="1">
            <a:off x="9018457" y="3951579"/>
            <a:ext cx="65295" cy="65461"/>
          </a:xfrm>
          <a:custGeom>
            <a:avLst/>
            <a:gdLst/>
            <a:ahLst/>
            <a:cxnLst/>
            <a:rect l="l" t="t" r="r" b="b"/>
            <a:pathLst>
              <a:path w="787" h="789" extrusionOk="0">
                <a:moveTo>
                  <a:pt x="0" y="1"/>
                </a:moveTo>
                <a:lnTo>
                  <a:pt x="0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3"/>
          <p:cNvSpPr/>
          <p:nvPr/>
        </p:nvSpPr>
        <p:spPr>
          <a:xfrm flipH="1">
            <a:off x="8922297" y="3951579"/>
            <a:ext cx="65461" cy="65461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3"/>
          <p:cNvSpPr/>
          <p:nvPr/>
        </p:nvSpPr>
        <p:spPr>
          <a:xfrm flipH="1">
            <a:off x="8826221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3"/>
          <p:cNvSpPr/>
          <p:nvPr/>
        </p:nvSpPr>
        <p:spPr>
          <a:xfrm flipH="1">
            <a:off x="8730144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0" y="1"/>
                </a:moveTo>
                <a:lnTo>
                  <a:pt x="0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3"/>
          <p:cNvSpPr/>
          <p:nvPr/>
        </p:nvSpPr>
        <p:spPr>
          <a:xfrm flipH="1">
            <a:off x="8634068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"/>
          <p:cNvSpPr/>
          <p:nvPr/>
        </p:nvSpPr>
        <p:spPr>
          <a:xfrm flipH="1">
            <a:off x="9113869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3"/>
          <p:cNvSpPr/>
          <p:nvPr/>
        </p:nvSpPr>
        <p:spPr>
          <a:xfrm flipH="1">
            <a:off x="9047661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3"/>
          <p:cNvSpPr/>
          <p:nvPr/>
        </p:nvSpPr>
        <p:spPr>
          <a:xfrm flipH="1">
            <a:off x="901480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3"/>
          <p:cNvSpPr/>
          <p:nvPr/>
        </p:nvSpPr>
        <p:spPr>
          <a:xfrm flipH="1">
            <a:off x="898186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3"/>
          <p:cNvSpPr/>
          <p:nvPr/>
        </p:nvSpPr>
        <p:spPr>
          <a:xfrm flipH="1">
            <a:off x="8946690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3"/>
          <p:cNvSpPr/>
          <p:nvPr/>
        </p:nvSpPr>
        <p:spPr>
          <a:xfrm flipH="1">
            <a:off x="8920472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3"/>
          <p:cNvSpPr/>
          <p:nvPr/>
        </p:nvSpPr>
        <p:spPr>
          <a:xfrm flipH="1">
            <a:off x="8814108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3"/>
          <p:cNvSpPr/>
          <p:nvPr/>
        </p:nvSpPr>
        <p:spPr>
          <a:xfrm flipH="1">
            <a:off x="887674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3"/>
          <p:cNvSpPr/>
          <p:nvPr/>
        </p:nvSpPr>
        <p:spPr>
          <a:xfrm flipH="1">
            <a:off x="878357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3"/>
          <p:cNvSpPr/>
          <p:nvPr/>
        </p:nvSpPr>
        <p:spPr>
          <a:xfrm flipH="1">
            <a:off x="862743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3"/>
          <p:cNvSpPr/>
          <p:nvPr/>
        </p:nvSpPr>
        <p:spPr>
          <a:xfrm flipH="1">
            <a:off x="8541725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3"/>
          <p:cNvSpPr/>
          <p:nvPr/>
        </p:nvSpPr>
        <p:spPr>
          <a:xfrm flipH="1">
            <a:off x="8499163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3"/>
          <p:cNvSpPr/>
          <p:nvPr/>
        </p:nvSpPr>
        <p:spPr>
          <a:xfrm flipH="1">
            <a:off x="845660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3"/>
          <p:cNvSpPr/>
          <p:nvPr/>
        </p:nvSpPr>
        <p:spPr>
          <a:xfrm flipH="1">
            <a:off x="8411051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3"/>
          <p:cNvSpPr/>
          <p:nvPr/>
        </p:nvSpPr>
        <p:spPr>
          <a:xfrm flipH="1">
            <a:off x="8377118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3"/>
          <p:cNvSpPr/>
          <p:nvPr/>
        </p:nvSpPr>
        <p:spPr>
          <a:xfrm flipH="1">
            <a:off x="8239641" y="3215824"/>
            <a:ext cx="16096" cy="47457"/>
          </a:xfrm>
          <a:custGeom>
            <a:avLst/>
            <a:gdLst/>
            <a:ahLst/>
            <a:cxnLst/>
            <a:rect l="l" t="t" r="r" b="b"/>
            <a:pathLst>
              <a:path w="194" h="572" extrusionOk="0">
                <a:moveTo>
                  <a:pt x="0" y="0"/>
                </a:moveTo>
                <a:lnTo>
                  <a:pt x="0" y="571"/>
                </a:lnTo>
                <a:lnTo>
                  <a:pt x="194" y="571"/>
                </a:lnTo>
                <a:lnTo>
                  <a:pt x="1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/>
          <p:nvPr/>
        </p:nvSpPr>
        <p:spPr>
          <a:xfrm flipH="1">
            <a:off x="8320534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3"/>
          <p:cNvSpPr/>
          <p:nvPr/>
        </p:nvSpPr>
        <p:spPr>
          <a:xfrm flipH="1">
            <a:off x="8199982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3"/>
          <p:cNvSpPr/>
          <p:nvPr/>
        </p:nvSpPr>
        <p:spPr>
          <a:xfrm flipH="1">
            <a:off x="8001607" y="3028317"/>
            <a:ext cx="1229329" cy="294784"/>
          </a:xfrm>
          <a:custGeom>
            <a:avLst/>
            <a:gdLst/>
            <a:ahLst/>
            <a:cxnLst/>
            <a:rect l="l" t="t" r="r" b="b"/>
            <a:pathLst>
              <a:path w="14817" h="3553" extrusionOk="0">
                <a:moveTo>
                  <a:pt x="1" y="0"/>
                </a:moveTo>
                <a:lnTo>
                  <a:pt x="1" y="81"/>
                </a:lnTo>
                <a:lnTo>
                  <a:pt x="3098" y="81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3"/>
          <p:cNvSpPr/>
          <p:nvPr/>
        </p:nvSpPr>
        <p:spPr>
          <a:xfrm flipH="1">
            <a:off x="7984764" y="330293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2"/>
                </a:cubicBezTo>
                <a:cubicBezTo>
                  <a:pt x="0" y="314"/>
                  <a:pt x="91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3"/>
          <p:cNvSpPr/>
          <p:nvPr/>
        </p:nvSpPr>
        <p:spPr>
          <a:xfrm flipH="1">
            <a:off x="8056946" y="308904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1" y="0"/>
                </a:moveTo>
                <a:lnTo>
                  <a:pt x="1" y="80"/>
                </a:lnTo>
                <a:lnTo>
                  <a:pt x="3098" y="80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3"/>
          <p:cNvSpPr/>
          <p:nvPr/>
        </p:nvSpPr>
        <p:spPr>
          <a:xfrm flipH="1">
            <a:off x="8040187" y="336367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3"/>
          <p:cNvSpPr/>
          <p:nvPr/>
        </p:nvSpPr>
        <p:spPr>
          <a:xfrm flipH="1">
            <a:off x="8112368" y="314969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1"/>
                </a:moveTo>
                <a:lnTo>
                  <a:pt x="0" y="81"/>
                </a:lnTo>
                <a:lnTo>
                  <a:pt x="3098" y="81"/>
                </a:lnTo>
                <a:lnTo>
                  <a:pt x="6569" y="3553"/>
                </a:lnTo>
                <a:lnTo>
                  <a:pt x="14817" y="3553"/>
                </a:lnTo>
                <a:lnTo>
                  <a:pt x="14817" y="3473"/>
                </a:lnTo>
                <a:lnTo>
                  <a:pt x="6603" y="3473"/>
                </a:lnTo>
                <a:lnTo>
                  <a:pt x="3142" y="13"/>
                </a:lnTo>
                <a:lnTo>
                  <a:pt x="31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3"/>
          <p:cNvSpPr/>
          <p:nvPr/>
        </p:nvSpPr>
        <p:spPr>
          <a:xfrm flipH="1">
            <a:off x="8088391" y="3424321"/>
            <a:ext cx="33602" cy="33685"/>
          </a:xfrm>
          <a:custGeom>
            <a:avLst/>
            <a:gdLst/>
            <a:ahLst/>
            <a:cxnLst/>
            <a:rect l="l" t="t" r="r" b="b"/>
            <a:pathLst>
              <a:path w="405" h="406" extrusionOk="0">
                <a:moveTo>
                  <a:pt x="202" y="1"/>
                </a:moveTo>
                <a:cubicBezTo>
                  <a:pt x="91" y="1"/>
                  <a:pt x="1" y="92"/>
                  <a:pt x="1" y="203"/>
                </a:cubicBezTo>
                <a:cubicBezTo>
                  <a:pt x="1" y="314"/>
                  <a:pt x="91" y="405"/>
                  <a:pt x="202" y="405"/>
                </a:cubicBezTo>
                <a:cubicBezTo>
                  <a:pt x="314" y="405"/>
                  <a:pt x="405" y="314"/>
                  <a:pt x="405" y="203"/>
                </a:cubicBezTo>
                <a:cubicBezTo>
                  <a:pt x="405" y="92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3"/>
          <p:cNvSpPr/>
          <p:nvPr/>
        </p:nvSpPr>
        <p:spPr>
          <a:xfrm flipH="1">
            <a:off x="8167791" y="3210431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0"/>
                </a:moveTo>
                <a:lnTo>
                  <a:pt x="0" y="81"/>
                </a:lnTo>
                <a:lnTo>
                  <a:pt x="3097" y="81"/>
                </a:lnTo>
                <a:lnTo>
                  <a:pt x="6570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3"/>
          <p:cNvSpPr/>
          <p:nvPr/>
        </p:nvSpPr>
        <p:spPr>
          <a:xfrm flipH="1">
            <a:off x="8151114" y="3485053"/>
            <a:ext cx="33519" cy="33602"/>
          </a:xfrm>
          <a:custGeom>
            <a:avLst/>
            <a:gdLst/>
            <a:ahLst/>
            <a:cxnLst/>
            <a:rect l="l" t="t" r="r" b="b"/>
            <a:pathLst>
              <a:path w="404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4" y="314"/>
                  <a:pt x="404" y="202"/>
                </a:cubicBezTo>
                <a:cubicBezTo>
                  <a:pt x="404" y="91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3"/>
          <p:cNvSpPr/>
          <p:nvPr/>
        </p:nvSpPr>
        <p:spPr>
          <a:xfrm flipH="1">
            <a:off x="904334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3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3"/>
          <p:cNvSpPr/>
          <p:nvPr/>
        </p:nvSpPr>
        <p:spPr>
          <a:xfrm flipH="1">
            <a:off x="8974235" y="3574990"/>
            <a:ext cx="40239" cy="40322"/>
          </a:xfrm>
          <a:custGeom>
            <a:avLst/>
            <a:gdLst/>
            <a:ahLst/>
            <a:cxnLst/>
            <a:rect l="l" t="t" r="r" b="b"/>
            <a:pathLst>
              <a:path w="485" h="486" extrusionOk="0">
                <a:moveTo>
                  <a:pt x="243" y="81"/>
                </a:moveTo>
                <a:cubicBezTo>
                  <a:pt x="332" y="81"/>
                  <a:pt x="404" y="154"/>
                  <a:pt x="404" y="244"/>
                </a:cubicBezTo>
                <a:cubicBezTo>
                  <a:pt x="404" y="333"/>
                  <a:pt x="332" y="405"/>
                  <a:pt x="243" y="405"/>
                </a:cubicBezTo>
                <a:cubicBezTo>
                  <a:pt x="153" y="405"/>
                  <a:pt x="80" y="333"/>
                  <a:pt x="80" y="244"/>
                </a:cubicBezTo>
                <a:cubicBezTo>
                  <a:pt x="80" y="154"/>
                  <a:pt x="153" y="81"/>
                  <a:pt x="243" y="81"/>
                </a:cubicBezTo>
                <a:close/>
                <a:moveTo>
                  <a:pt x="243" y="1"/>
                </a:moveTo>
                <a:cubicBezTo>
                  <a:pt x="109" y="1"/>
                  <a:pt x="1" y="110"/>
                  <a:pt x="1" y="244"/>
                </a:cubicBezTo>
                <a:cubicBezTo>
                  <a:pt x="1" y="376"/>
                  <a:pt x="109" y="486"/>
                  <a:pt x="243" y="486"/>
                </a:cubicBezTo>
                <a:cubicBezTo>
                  <a:pt x="376" y="486"/>
                  <a:pt x="484" y="376"/>
                  <a:pt x="484" y="244"/>
                </a:cubicBezTo>
                <a:cubicBezTo>
                  <a:pt x="484" y="110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3"/>
          <p:cNvSpPr/>
          <p:nvPr/>
        </p:nvSpPr>
        <p:spPr>
          <a:xfrm flipH="1">
            <a:off x="8911760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3"/>
          <p:cNvSpPr/>
          <p:nvPr/>
        </p:nvSpPr>
        <p:spPr>
          <a:xfrm flipH="1">
            <a:off x="884596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3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 flipH="1">
            <a:off x="8780091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 flipH="1">
            <a:off x="8714298" y="3578392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4" y="0"/>
                </a:moveTo>
                <a:cubicBezTo>
                  <a:pt x="92" y="0"/>
                  <a:pt x="1" y="91"/>
                  <a:pt x="1" y="203"/>
                </a:cubicBezTo>
                <a:cubicBezTo>
                  <a:pt x="1" y="314"/>
                  <a:pt x="92" y="404"/>
                  <a:pt x="204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 flipH="1">
            <a:off x="8099094" y="396750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3"/>
          <p:cNvSpPr/>
          <p:nvPr/>
        </p:nvSpPr>
        <p:spPr>
          <a:xfrm flipH="1">
            <a:off x="8029982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3"/>
          <p:cNvSpPr/>
          <p:nvPr/>
        </p:nvSpPr>
        <p:spPr>
          <a:xfrm flipH="1">
            <a:off x="7967424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1" y="1"/>
                  <a:pt x="1" y="91"/>
                  <a:pt x="1" y="202"/>
                </a:cubicBezTo>
                <a:cubicBezTo>
                  <a:pt x="1" y="314"/>
                  <a:pt x="91" y="405"/>
                  <a:pt x="203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3"/>
          <p:cNvSpPr/>
          <p:nvPr/>
        </p:nvSpPr>
        <p:spPr>
          <a:xfrm flipH="1">
            <a:off x="7901631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2" y="1"/>
                  <a:pt x="1" y="91"/>
                  <a:pt x="1" y="202"/>
                </a:cubicBezTo>
                <a:cubicBezTo>
                  <a:pt x="1" y="314"/>
                  <a:pt x="92" y="405"/>
                  <a:pt x="203" y="405"/>
                </a:cubicBezTo>
                <a:cubicBezTo>
                  <a:pt x="315" y="405"/>
                  <a:pt x="405" y="314"/>
                  <a:pt x="405" y="202"/>
                </a:cubicBezTo>
                <a:cubicBezTo>
                  <a:pt x="405" y="91"/>
                  <a:pt x="315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3"/>
          <p:cNvSpPr/>
          <p:nvPr/>
        </p:nvSpPr>
        <p:spPr>
          <a:xfrm flipH="1">
            <a:off x="7832602" y="3964190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1"/>
                </a:moveTo>
                <a:cubicBezTo>
                  <a:pt x="332" y="81"/>
                  <a:pt x="405" y="153"/>
                  <a:pt x="405" y="242"/>
                </a:cubicBezTo>
                <a:cubicBezTo>
                  <a:pt x="405" y="332"/>
                  <a:pt x="332" y="405"/>
                  <a:pt x="242" y="405"/>
                </a:cubicBezTo>
                <a:cubicBezTo>
                  <a:pt x="153" y="405"/>
                  <a:pt x="81" y="332"/>
                  <a:pt x="81" y="242"/>
                </a:cubicBezTo>
                <a:cubicBezTo>
                  <a:pt x="81" y="153"/>
                  <a:pt x="153" y="81"/>
                  <a:pt x="242" y="81"/>
                </a:cubicBezTo>
                <a:close/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cubicBezTo>
                  <a:pt x="0" y="376"/>
                  <a:pt x="109" y="484"/>
                  <a:pt x="242" y="484"/>
                </a:cubicBezTo>
                <a:cubicBezTo>
                  <a:pt x="376" y="484"/>
                  <a:pt x="484" y="376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3"/>
          <p:cNvSpPr/>
          <p:nvPr/>
        </p:nvSpPr>
        <p:spPr>
          <a:xfrm flipH="1">
            <a:off x="7766726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3"/>
          <p:cNvSpPr/>
          <p:nvPr/>
        </p:nvSpPr>
        <p:spPr>
          <a:xfrm flipH="1">
            <a:off x="8847129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"/>
          <p:cNvSpPr/>
          <p:nvPr/>
        </p:nvSpPr>
        <p:spPr>
          <a:xfrm flipH="1">
            <a:off x="8778017" y="4871772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0"/>
                </a:moveTo>
                <a:cubicBezTo>
                  <a:pt x="331" y="80"/>
                  <a:pt x="404" y="154"/>
                  <a:pt x="404" y="243"/>
                </a:cubicBezTo>
                <a:cubicBezTo>
                  <a:pt x="404" y="332"/>
                  <a:pt x="331" y="405"/>
                  <a:pt x="242" y="405"/>
                </a:cubicBezTo>
                <a:cubicBezTo>
                  <a:pt x="153" y="405"/>
                  <a:pt x="79" y="332"/>
                  <a:pt x="79" y="243"/>
                </a:cubicBezTo>
                <a:cubicBezTo>
                  <a:pt x="79" y="154"/>
                  <a:pt x="153" y="80"/>
                  <a:pt x="242" y="80"/>
                </a:cubicBezTo>
                <a:close/>
                <a:moveTo>
                  <a:pt x="242" y="1"/>
                </a:moveTo>
                <a:cubicBezTo>
                  <a:pt x="108" y="1"/>
                  <a:pt x="0" y="109"/>
                  <a:pt x="0" y="243"/>
                </a:cubicBezTo>
                <a:cubicBezTo>
                  <a:pt x="0" y="376"/>
                  <a:pt x="108" y="485"/>
                  <a:pt x="242" y="485"/>
                </a:cubicBezTo>
                <a:cubicBezTo>
                  <a:pt x="375" y="485"/>
                  <a:pt x="484" y="376"/>
                  <a:pt x="484" y="243"/>
                </a:cubicBezTo>
                <a:cubicBezTo>
                  <a:pt x="484" y="109"/>
                  <a:pt x="375" y="1"/>
                  <a:pt x="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3"/>
          <p:cNvSpPr/>
          <p:nvPr/>
        </p:nvSpPr>
        <p:spPr>
          <a:xfrm flipH="1">
            <a:off x="8712141" y="4871772"/>
            <a:ext cx="40322" cy="40239"/>
          </a:xfrm>
          <a:custGeom>
            <a:avLst/>
            <a:gdLst/>
            <a:ahLst/>
            <a:cxnLst/>
            <a:rect l="l" t="t" r="r" b="b"/>
            <a:pathLst>
              <a:path w="486" h="485" extrusionOk="0">
                <a:moveTo>
                  <a:pt x="244" y="80"/>
                </a:moveTo>
                <a:cubicBezTo>
                  <a:pt x="333" y="80"/>
                  <a:pt x="405" y="154"/>
                  <a:pt x="405" y="243"/>
                </a:cubicBezTo>
                <a:cubicBezTo>
                  <a:pt x="405" y="332"/>
                  <a:pt x="333" y="405"/>
                  <a:pt x="244" y="405"/>
                </a:cubicBezTo>
                <a:cubicBezTo>
                  <a:pt x="154" y="405"/>
                  <a:pt x="81" y="332"/>
                  <a:pt x="81" y="243"/>
                </a:cubicBezTo>
                <a:cubicBezTo>
                  <a:pt x="81" y="154"/>
                  <a:pt x="154" y="80"/>
                  <a:pt x="244" y="80"/>
                </a:cubicBezTo>
                <a:close/>
                <a:moveTo>
                  <a:pt x="244" y="1"/>
                </a:moveTo>
                <a:cubicBezTo>
                  <a:pt x="110" y="1"/>
                  <a:pt x="1" y="109"/>
                  <a:pt x="1" y="243"/>
                </a:cubicBezTo>
                <a:cubicBezTo>
                  <a:pt x="1" y="376"/>
                  <a:pt x="110" y="485"/>
                  <a:pt x="244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3"/>
          <p:cNvSpPr/>
          <p:nvPr/>
        </p:nvSpPr>
        <p:spPr>
          <a:xfrm flipH="1">
            <a:off x="8649666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3"/>
          <p:cNvSpPr/>
          <p:nvPr/>
        </p:nvSpPr>
        <p:spPr>
          <a:xfrm flipH="1">
            <a:off x="8580554" y="4871772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4"/>
                  <a:pt x="405" y="243"/>
                </a:cubicBezTo>
                <a:cubicBezTo>
                  <a:pt x="405" y="332"/>
                  <a:pt x="332" y="405"/>
                  <a:pt x="243" y="405"/>
                </a:cubicBezTo>
                <a:cubicBezTo>
                  <a:pt x="153" y="405"/>
                  <a:pt x="81" y="332"/>
                  <a:pt x="81" y="243"/>
                </a:cubicBezTo>
                <a:cubicBezTo>
                  <a:pt x="81" y="154"/>
                  <a:pt x="153" y="80"/>
                  <a:pt x="243" y="80"/>
                </a:cubicBezTo>
                <a:close/>
                <a:moveTo>
                  <a:pt x="243" y="1"/>
                </a:moveTo>
                <a:cubicBezTo>
                  <a:pt x="109" y="1"/>
                  <a:pt x="0" y="109"/>
                  <a:pt x="0" y="243"/>
                </a:cubicBezTo>
                <a:cubicBezTo>
                  <a:pt x="0" y="376"/>
                  <a:pt x="109" y="485"/>
                  <a:pt x="243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3"/>
          <p:cNvSpPr/>
          <p:nvPr/>
        </p:nvSpPr>
        <p:spPr>
          <a:xfrm flipH="1">
            <a:off x="8517997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3"/>
          <p:cNvSpPr/>
          <p:nvPr/>
        </p:nvSpPr>
        <p:spPr>
          <a:xfrm flipH="1">
            <a:off x="6791111" y="3774195"/>
            <a:ext cx="2389630" cy="135984"/>
          </a:xfrm>
          <a:custGeom>
            <a:avLst/>
            <a:gdLst/>
            <a:ahLst/>
            <a:cxnLst/>
            <a:rect l="l" t="t" r="r" b="b"/>
            <a:pathLst>
              <a:path w="28802" h="1639" extrusionOk="0">
                <a:moveTo>
                  <a:pt x="26073" y="0"/>
                </a:moveTo>
                <a:lnTo>
                  <a:pt x="24516" y="1558"/>
                </a:lnTo>
                <a:lnTo>
                  <a:pt x="1" y="1558"/>
                </a:lnTo>
                <a:lnTo>
                  <a:pt x="1" y="1638"/>
                </a:lnTo>
                <a:lnTo>
                  <a:pt x="24549" y="1638"/>
                </a:lnTo>
                <a:lnTo>
                  <a:pt x="26107" y="81"/>
                </a:lnTo>
                <a:lnTo>
                  <a:pt x="28802" y="81"/>
                </a:lnTo>
                <a:lnTo>
                  <a:pt x="28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3"/>
          <p:cNvSpPr/>
          <p:nvPr/>
        </p:nvSpPr>
        <p:spPr>
          <a:xfrm flipH="1">
            <a:off x="7008154" y="3669324"/>
            <a:ext cx="2225188" cy="176223"/>
          </a:xfrm>
          <a:custGeom>
            <a:avLst/>
            <a:gdLst/>
            <a:ahLst/>
            <a:cxnLst/>
            <a:rect l="l" t="t" r="r" b="b"/>
            <a:pathLst>
              <a:path w="26820" h="2124" extrusionOk="0">
                <a:moveTo>
                  <a:pt x="26762" y="1"/>
                </a:moveTo>
                <a:lnTo>
                  <a:pt x="24720" y="2043"/>
                </a:lnTo>
                <a:lnTo>
                  <a:pt x="0" y="2043"/>
                </a:lnTo>
                <a:lnTo>
                  <a:pt x="0" y="2123"/>
                </a:lnTo>
                <a:lnTo>
                  <a:pt x="24753" y="2123"/>
                </a:lnTo>
                <a:lnTo>
                  <a:pt x="26819" y="58"/>
                </a:lnTo>
                <a:lnTo>
                  <a:pt x="26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Analysis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80" name="Google Shape;880;p42"/>
          <p:cNvSpPr txBox="1">
            <a:spLocks noGrp="1"/>
          </p:cNvSpPr>
          <p:nvPr>
            <p:ph type="subTitle" idx="1"/>
          </p:nvPr>
        </p:nvSpPr>
        <p:spPr>
          <a:xfrm>
            <a:off x="1147675" y="13019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Popular and Not Popular Forum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881" name="Google Shape;881;p42"/>
          <p:cNvGrpSpPr/>
          <p:nvPr/>
        </p:nvGrpSpPr>
        <p:grpSpPr>
          <a:xfrm>
            <a:off x="906300" y="1425452"/>
            <a:ext cx="184621" cy="194647"/>
            <a:chOff x="4854075" y="2527625"/>
            <a:chExt cx="56000" cy="59050"/>
          </a:xfrm>
        </p:grpSpPr>
        <p:sp>
          <p:nvSpPr>
            <p:cNvPr id="882" name="Google Shape;882;p42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4" name="Google Shape;884;p42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432813" y="1743573"/>
            <a:ext cx="8320025" cy="270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2"/>
          <p:cNvPicPr preferRelativeResize="0"/>
          <p:nvPr/>
        </p:nvPicPr>
        <p:blipFill rotWithShape="1">
          <a:blip r:embed="rId4">
            <a:alphaModFix/>
          </a:blip>
          <a:srcRect l="23755" r="58363"/>
          <a:stretch/>
        </p:blipFill>
        <p:spPr>
          <a:xfrm>
            <a:off x="2409050" y="1743575"/>
            <a:ext cx="1487775" cy="27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2"/>
          <p:cNvPicPr preferRelativeResize="0"/>
          <p:nvPr/>
        </p:nvPicPr>
        <p:blipFill rotWithShape="1">
          <a:blip r:embed="rId4">
            <a:alphaModFix/>
          </a:blip>
          <a:srcRect l="49127" r="45763" b="5615"/>
          <a:stretch/>
        </p:blipFill>
        <p:spPr>
          <a:xfrm>
            <a:off x="4520275" y="1743575"/>
            <a:ext cx="425099" cy="2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2"/>
          <p:cNvPicPr preferRelativeResize="0"/>
          <p:nvPr/>
        </p:nvPicPr>
        <p:blipFill rotWithShape="1">
          <a:blip r:embed="rId4">
            <a:alphaModFix/>
          </a:blip>
          <a:srcRect l="87446" r="7614"/>
          <a:stretch/>
        </p:blipFill>
        <p:spPr>
          <a:xfrm>
            <a:off x="7708400" y="1743575"/>
            <a:ext cx="410924" cy="27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Analysis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93" name="Google Shape;893;p43"/>
          <p:cNvSpPr txBox="1">
            <a:spLocks noGrp="1"/>
          </p:cNvSpPr>
          <p:nvPr>
            <p:ph type="subTitle" idx="1"/>
          </p:nvPr>
        </p:nvSpPr>
        <p:spPr>
          <a:xfrm>
            <a:off x="1147675" y="13019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Popular and Not Popular Forum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894" name="Google Shape;894;p43"/>
          <p:cNvGrpSpPr/>
          <p:nvPr/>
        </p:nvGrpSpPr>
        <p:grpSpPr>
          <a:xfrm>
            <a:off x="906300" y="1425452"/>
            <a:ext cx="184621" cy="194647"/>
            <a:chOff x="4854075" y="2527625"/>
            <a:chExt cx="56000" cy="59050"/>
          </a:xfrm>
        </p:grpSpPr>
        <p:sp>
          <p:nvSpPr>
            <p:cNvPr id="895" name="Google Shape;895;p4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7" name="Google Shape;897;p43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432813" y="1743573"/>
            <a:ext cx="8320025" cy="270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3"/>
          <p:cNvPicPr preferRelativeResize="0"/>
          <p:nvPr/>
        </p:nvPicPr>
        <p:blipFill rotWithShape="1">
          <a:blip r:embed="rId4">
            <a:alphaModFix/>
          </a:blip>
          <a:srcRect l="81143" r="13917"/>
          <a:stretch/>
        </p:blipFill>
        <p:spPr>
          <a:xfrm>
            <a:off x="7184124" y="1743575"/>
            <a:ext cx="410924" cy="27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3"/>
          <p:cNvPicPr preferRelativeResize="0"/>
          <p:nvPr/>
        </p:nvPicPr>
        <p:blipFill rotWithShape="1">
          <a:blip r:embed="rId4">
            <a:alphaModFix/>
          </a:blip>
          <a:srcRect l="68371" r="26689"/>
          <a:stretch/>
        </p:blipFill>
        <p:spPr>
          <a:xfrm>
            <a:off x="6121425" y="1743575"/>
            <a:ext cx="410924" cy="27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4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Analysis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905" name="Google Shape;905;p44"/>
          <p:cNvSpPr txBox="1">
            <a:spLocks noGrp="1"/>
          </p:cNvSpPr>
          <p:nvPr>
            <p:ph type="subTitle" idx="1"/>
          </p:nvPr>
        </p:nvSpPr>
        <p:spPr>
          <a:xfrm>
            <a:off x="1147675" y="10733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Popular Title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906" name="Google Shape;906;p44"/>
          <p:cNvGrpSpPr/>
          <p:nvPr/>
        </p:nvGrpSpPr>
        <p:grpSpPr>
          <a:xfrm>
            <a:off x="906300" y="1196852"/>
            <a:ext cx="184621" cy="194647"/>
            <a:chOff x="4854075" y="2527625"/>
            <a:chExt cx="56000" cy="59050"/>
          </a:xfrm>
        </p:grpSpPr>
        <p:sp>
          <p:nvSpPr>
            <p:cNvPr id="907" name="Google Shape;907;p44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9" name="Google Shape;90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638" y="1528359"/>
            <a:ext cx="4191000" cy="3173594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44"/>
          <p:cNvSpPr txBox="1">
            <a:spLocks noGrp="1"/>
          </p:cNvSpPr>
          <p:nvPr>
            <p:ph type="subTitle" idx="1"/>
          </p:nvPr>
        </p:nvSpPr>
        <p:spPr>
          <a:xfrm>
            <a:off x="5182475" y="10733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Not Popular Title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911" name="Google Shape;911;p44"/>
          <p:cNvGrpSpPr/>
          <p:nvPr/>
        </p:nvGrpSpPr>
        <p:grpSpPr>
          <a:xfrm>
            <a:off x="4941100" y="1196852"/>
            <a:ext cx="184621" cy="194647"/>
            <a:chOff x="4854075" y="2527625"/>
            <a:chExt cx="56000" cy="59050"/>
          </a:xfrm>
        </p:grpSpPr>
        <p:sp>
          <p:nvSpPr>
            <p:cNvPr id="912" name="Google Shape;912;p44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4" name="Google Shape;9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63" y="1528368"/>
            <a:ext cx="4191000" cy="317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4"/>
          <p:cNvPicPr preferRelativeResize="0"/>
          <p:nvPr/>
        </p:nvPicPr>
        <p:blipFill rotWithShape="1">
          <a:blip r:embed="rId3">
            <a:alphaModFix/>
          </a:blip>
          <a:srcRect l="36142" t="5731" r="59451" b="77865"/>
          <a:stretch/>
        </p:blipFill>
        <p:spPr>
          <a:xfrm>
            <a:off x="1689250" y="1405575"/>
            <a:ext cx="508150" cy="14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5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Analysis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921" name="Google Shape;921;p45"/>
          <p:cNvSpPr txBox="1">
            <a:spLocks noGrp="1"/>
          </p:cNvSpPr>
          <p:nvPr>
            <p:ph type="subTitle" idx="1"/>
          </p:nvPr>
        </p:nvSpPr>
        <p:spPr>
          <a:xfrm>
            <a:off x="1147675" y="10733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Popular Topics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922" name="Google Shape;922;p45"/>
          <p:cNvGrpSpPr/>
          <p:nvPr/>
        </p:nvGrpSpPr>
        <p:grpSpPr>
          <a:xfrm>
            <a:off x="906300" y="1196852"/>
            <a:ext cx="184621" cy="194647"/>
            <a:chOff x="4854075" y="2527625"/>
            <a:chExt cx="56000" cy="59050"/>
          </a:xfrm>
        </p:grpSpPr>
        <p:sp>
          <p:nvSpPr>
            <p:cNvPr id="923" name="Google Shape;923;p45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5" name="Google Shape;92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638" y="1528359"/>
            <a:ext cx="4191000" cy="3173594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45"/>
          <p:cNvSpPr txBox="1">
            <a:spLocks noGrp="1"/>
          </p:cNvSpPr>
          <p:nvPr>
            <p:ph type="subTitle" idx="1"/>
          </p:nvPr>
        </p:nvSpPr>
        <p:spPr>
          <a:xfrm>
            <a:off x="5182475" y="10733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Not Popular Topics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927" name="Google Shape;927;p45"/>
          <p:cNvGrpSpPr/>
          <p:nvPr/>
        </p:nvGrpSpPr>
        <p:grpSpPr>
          <a:xfrm>
            <a:off x="4941100" y="1196852"/>
            <a:ext cx="184621" cy="194647"/>
            <a:chOff x="4854075" y="2527625"/>
            <a:chExt cx="56000" cy="59050"/>
          </a:xfrm>
        </p:grpSpPr>
        <p:sp>
          <p:nvSpPr>
            <p:cNvPr id="928" name="Google Shape;928;p45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0" name="Google Shape;93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7363" y="1528368"/>
            <a:ext cx="4191000" cy="317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6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Analysis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936" name="Google Shape;936;p46"/>
          <p:cNvGrpSpPr/>
          <p:nvPr/>
        </p:nvGrpSpPr>
        <p:grpSpPr>
          <a:xfrm>
            <a:off x="2801901" y="1276149"/>
            <a:ext cx="4261989" cy="665808"/>
            <a:chOff x="2378491" y="1352289"/>
            <a:chExt cx="4387019" cy="679812"/>
          </a:xfrm>
        </p:grpSpPr>
        <p:grpSp>
          <p:nvGrpSpPr>
            <p:cNvPr id="937" name="Google Shape;937;p46"/>
            <p:cNvGrpSpPr/>
            <p:nvPr/>
          </p:nvGrpSpPr>
          <p:grpSpPr>
            <a:xfrm>
              <a:off x="2378491" y="1408364"/>
              <a:ext cx="849848" cy="566510"/>
              <a:chOff x="5216456" y="3725484"/>
              <a:chExt cx="356196" cy="265631"/>
            </a:xfrm>
          </p:grpSpPr>
          <p:sp>
            <p:nvSpPr>
              <p:cNvPr id="938" name="Google Shape;938;p46"/>
              <p:cNvSpPr/>
              <p:nvPr/>
            </p:nvSpPr>
            <p:spPr>
              <a:xfrm>
                <a:off x="5216456" y="3814335"/>
                <a:ext cx="296465" cy="176780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6"/>
              <p:cNvSpPr/>
              <p:nvPr/>
            </p:nvSpPr>
            <p:spPr>
              <a:xfrm>
                <a:off x="5304925" y="3725484"/>
                <a:ext cx="267726" cy="17071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" name="Google Shape;940;p46"/>
            <p:cNvGrpSpPr/>
            <p:nvPr/>
          </p:nvGrpSpPr>
          <p:grpSpPr>
            <a:xfrm>
              <a:off x="6007639" y="1352289"/>
              <a:ext cx="757870" cy="679812"/>
              <a:chOff x="5779408" y="3699191"/>
              <a:chExt cx="317645" cy="318757"/>
            </a:xfrm>
          </p:grpSpPr>
          <p:sp>
            <p:nvSpPr>
              <p:cNvPr id="941" name="Google Shape;941;p46"/>
              <p:cNvSpPr/>
              <p:nvPr/>
            </p:nvSpPr>
            <p:spPr>
              <a:xfrm>
                <a:off x="5892837" y="3700334"/>
                <a:ext cx="204216" cy="31761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6"/>
              <p:cNvSpPr/>
              <p:nvPr/>
            </p:nvSpPr>
            <p:spPr>
              <a:xfrm>
                <a:off x="5779408" y="3699191"/>
                <a:ext cx="195134" cy="31688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43" name="Google Shape;943;p46"/>
          <p:cNvCxnSpPr/>
          <p:nvPr/>
        </p:nvCxnSpPr>
        <p:spPr>
          <a:xfrm rot="10800000" flipH="1">
            <a:off x="780825" y="2103375"/>
            <a:ext cx="72753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4" name="Google Shape;944;p46"/>
          <p:cNvSpPr txBox="1">
            <a:spLocks noGrp="1"/>
          </p:cNvSpPr>
          <p:nvPr>
            <p:ph type="subTitle" idx="8"/>
          </p:nvPr>
        </p:nvSpPr>
        <p:spPr>
          <a:xfrm>
            <a:off x="256650" y="2373098"/>
            <a:ext cx="1485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看板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8"/>
          </p:nvPr>
        </p:nvSpPr>
        <p:spPr>
          <a:xfrm>
            <a:off x="1665450" y="2373098"/>
            <a:ext cx="3272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追星、有趣、youtuber、穿搭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46" name="Google Shape;946;p46"/>
          <p:cNvSpPr txBox="1">
            <a:spLocks noGrp="1"/>
          </p:cNvSpPr>
          <p:nvPr>
            <p:ph type="subTitle" idx="8"/>
          </p:nvPr>
        </p:nvSpPr>
        <p:spPr>
          <a:xfrm>
            <a:off x="5116500" y="2373098"/>
            <a:ext cx="3272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1"/>
                </a:solidFill>
              </a:rPr>
              <a:t>傳說對決、新生季、工作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256650" y="3166299"/>
            <a:ext cx="1485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標題</a:t>
            </a:r>
            <a:endParaRPr sz="1400"/>
          </a:p>
        </p:txBody>
      </p:sp>
      <p:sp>
        <p:nvSpPr>
          <p:cNvPr id="948" name="Google Shape;948;p46"/>
          <p:cNvSpPr txBox="1">
            <a:spLocks noGrp="1"/>
          </p:cNvSpPr>
          <p:nvPr>
            <p:ph type="subTitle" idx="8"/>
          </p:nvPr>
        </p:nvSpPr>
        <p:spPr>
          <a:xfrm>
            <a:off x="1665450" y="2958399"/>
            <a:ext cx="3272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IG、男友、穿搭、梗、歷史、新聞、偶像、小吃、影片</a:t>
            </a:r>
            <a:endParaRPr sz="1400"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8"/>
          </p:nvPr>
        </p:nvSpPr>
        <p:spPr>
          <a:xfrm>
            <a:off x="5244600" y="2958399"/>
            <a:ext cx="3015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請益、詢問、請問、推薦、發問、排位、工作、活動</a:t>
            </a:r>
            <a:endParaRPr sz="1800" b="1"/>
          </a:p>
        </p:txBody>
      </p:sp>
      <p:sp>
        <p:nvSpPr>
          <p:cNvPr id="950" name="Google Shape;950;p46"/>
          <p:cNvSpPr txBox="1">
            <a:spLocks noGrp="1"/>
          </p:cNvSpPr>
          <p:nvPr>
            <p:ph type="subTitle" idx="8"/>
          </p:nvPr>
        </p:nvSpPr>
        <p:spPr>
          <a:xfrm>
            <a:off x="256650" y="3959499"/>
            <a:ext cx="1485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標記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8"/>
          </p:nvPr>
        </p:nvSpPr>
        <p:spPr>
          <a:xfrm>
            <a:off x="1759800" y="3820899"/>
            <a:ext cx="3083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有趣、穿搭、梗圖、迷因、搞笑、日常、美食、男友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52" name="Google Shape;952;p46"/>
          <p:cNvSpPr txBox="1">
            <a:spLocks noGrp="1"/>
          </p:cNvSpPr>
          <p:nvPr>
            <p:ph type="subTitle" idx="8"/>
          </p:nvPr>
        </p:nvSpPr>
        <p:spPr>
          <a:xfrm>
            <a:off x="5244600" y="3820899"/>
            <a:ext cx="3015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工作、感情、請益、傳說、手遊、新生、愛情</a:t>
            </a:r>
            <a:endParaRPr sz="1800" b="1">
              <a:solidFill>
                <a:schemeClr val="lt1"/>
              </a:solidFill>
            </a:endParaRPr>
          </a:p>
        </p:txBody>
      </p:sp>
      <p:cxnSp>
        <p:nvCxnSpPr>
          <p:cNvPr id="953" name="Google Shape;953;p46"/>
          <p:cNvCxnSpPr/>
          <p:nvPr/>
        </p:nvCxnSpPr>
        <p:spPr>
          <a:xfrm flipH="1">
            <a:off x="1574125" y="1426900"/>
            <a:ext cx="12300" cy="305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0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600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6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6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959" name="Google Shape;959;p47"/>
          <p:cNvSpPr txBox="1">
            <a:spLocks noGrp="1"/>
          </p:cNvSpPr>
          <p:nvPr>
            <p:ph type="title" idx="4294967295"/>
          </p:nvPr>
        </p:nvSpPr>
        <p:spPr>
          <a:xfrm>
            <a:off x="2859875" y="1473600"/>
            <a:ext cx="23754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Remove other symbols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960" name="Google Shape;960;p47"/>
          <p:cNvSpPr txBox="1">
            <a:spLocks noGrp="1"/>
          </p:cNvSpPr>
          <p:nvPr>
            <p:ph type="subTitle" idx="4294967295"/>
          </p:nvPr>
        </p:nvSpPr>
        <p:spPr>
          <a:xfrm>
            <a:off x="3069125" y="181546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Ex: emoji😍 </a:t>
            </a:r>
            <a:r>
              <a:rPr lang="zh-TW" altLang="en-US" dirty="0" smtClean="0"/>
              <a:t>😎</a:t>
            </a:r>
            <a:r>
              <a:rPr lang="en" dirty="0" smtClean="0"/>
              <a:t>, </a:t>
            </a:r>
            <a:r>
              <a:rPr lang="en" dirty="0"/>
              <a:t>URL, punctuation</a:t>
            </a: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961" name="Google Shape;961;p47"/>
          <p:cNvSpPr txBox="1">
            <a:spLocks noGrp="1"/>
          </p:cNvSpPr>
          <p:nvPr>
            <p:ph type="title" idx="4294967295"/>
          </p:nvPr>
        </p:nvSpPr>
        <p:spPr>
          <a:xfrm>
            <a:off x="5410577" y="1473600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TF-IDF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4294967295"/>
          </p:nvPr>
        </p:nvSpPr>
        <p:spPr>
          <a:xfrm>
            <a:off x="5410587" y="181546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 model focus more on less common word</a:t>
            </a:r>
            <a:endParaRPr sz="1400"/>
          </a:p>
        </p:txBody>
      </p:sp>
      <p:sp>
        <p:nvSpPr>
          <p:cNvPr id="963" name="Google Shape;963;p47"/>
          <p:cNvSpPr txBox="1">
            <a:spLocks noGrp="1"/>
          </p:cNvSpPr>
          <p:nvPr>
            <p:ph type="title" idx="4294967295"/>
          </p:nvPr>
        </p:nvSpPr>
        <p:spPr>
          <a:xfrm>
            <a:off x="727650" y="1473600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Drop nan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964" name="Google Shape;964;p47"/>
          <p:cNvSpPr txBox="1">
            <a:spLocks noGrp="1"/>
          </p:cNvSpPr>
          <p:nvPr>
            <p:ph type="title"/>
          </p:nvPr>
        </p:nvSpPr>
        <p:spPr>
          <a:xfrm>
            <a:off x="4235400" y="3312750"/>
            <a:ext cx="20943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Remove stop words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4294967295"/>
          </p:nvPr>
        </p:nvSpPr>
        <p:spPr>
          <a:xfrm>
            <a:off x="4235400" y="365462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Remove common words which are also meaningless</a:t>
            </a:r>
            <a:endParaRPr sz="1400"/>
          </a:p>
        </p:txBody>
      </p:sp>
      <p:sp>
        <p:nvSpPr>
          <p:cNvPr id="966" name="Google Shape;966;p47"/>
          <p:cNvSpPr txBox="1">
            <a:spLocks noGrp="1"/>
          </p:cNvSpPr>
          <p:nvPr>
            <p:ph type="title" idx="4294967295"/>
          </p:nvPr>
        </p:nvSpPr>
        <p:spPr>
          <a:xfrm>
            <a:off x="6576806" y="3312760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Label Binarizer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4294967295"/>
          </p:nvPr>
        </p:nvSpPr>
        <p:spPr>
          <a:xfrm>
            <a:off x="6576816" y="365462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Encode the data into dummy variables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968" name="Google Shape;968;p47"/>
          <p:cNvSpPr txBox="1">
            <a:spLocks noGrp="1"/>
          </p:cNvSpPr>
          <p:nvPr>
            <p:ph type="title" idx="4294967295"/>
          </p:nvPr>
        </p:nvSpPr>
        <p:spPr>
          <a:xfrm>
            <a:off x="1735925" y="3312750"/>
            <a:ext cx="20943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Label encoding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4294967295"/>
          </p:nvPr>
        </p:nvSpPr>
        <p:spPr>
          <a:xfrm>
            <a:off x="1741600" y="3654625"/>
            <a:ext cx="20094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Encode categorical features with integers</a:t>
            </a:r>
            <a:endParaRPr/>
          </a:p>
        </p:txBody>
      </p:sp>
      <p:grpSp>
        <p:nvGrpSpPr>
          <p:cNvPr id="970" name="Google Shape;970;p47"/>
          <p:cNvGrpSpPr/>
          <p:nvPr/>
        </p:nvGrpSpPr>
        <p:grpSpPr>
          <a:xfrm>
            <a:off x="1643025" y="2673293"/>
            <a:ext cx="5909111" cy="440406"/>
            <a:chOff x="1607731" y="2627076"/>
            <a:chExt cx="5681291" cy="423427"/>
          </a:xfrm>
        </p:grpSpPr>
        <p:sp>
          <p:nvSpPr>
            <p:cNvPr id="971" name="Google Shape;971;p47"/>
            <p:cNvSpPr/>
            <p:nvPr/>
          </p:nvSpPr>
          <p:spPr>
            <a:xfrm>
              <a:off x="3886991" y="2798032"/>
              <a:ext cx="1125600" cy="81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2" name="Google Shape;972;p47"/>
            <p:cNvGrpSpPr/>
            <p:nvPr/>
          </p:nvGrpSpPr>
          <p:grpSpPr>
            <a:xfrm>
              <a:off x="3863502" y="2627076"/>
              <a:ext cx="53112" cy="252202"/>
              <a:chOff x="845575" y="2563700"/>
              <a:chExt cx="92400" cy="411825"/>
            </a:xfrm>
          </p:grpSpPr>
          <p:cxnSp>
            <p:nvCxnSpPr>
              <p:cNvPr id="973" name="Google Shape;973;p4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74" name="Google Shape;974;p4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975;p47"/>
            <p:cNvGrpSpPr/>
            <p:nvPr/>
          </p:nvGrpSpPr>
          <p:grpSpPr>
            <a:xfrm>
              <a:off x="1607731" y="2627093"/>
              <a:ext cx="53112" cy="252202"/>
              <a:chOff x="845575" y="2563700"/>
              <a:chExt cx="92400" cy="411825"/>
            </a:xfrm>
          </p:grpSpPr>
          <p:cxnSp>
            <p:nvCxnSpPr>
              <p:cNvPr id="976" name="Google Shape;976;p47"/>
              <p:cNvCxnSpPr/>
              <p:nvPr/>
            </p:nvCxnSpPr>
            <p:spPr>
              <a:xfrm>
                <a:off x="89503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77" name="Google Shape;977;p4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8" name="Google Shape;978;p47"/>
            <p:cNvSpPr/>
            <p:nvPr/>
          </p:nvSpPr>
          <p:spPr>
            <a:xfrm>
              <a:off x="1635960" y="2798253"/>
              <a:ext cx="1125600" cy="81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47"/>
            <p:cNvGrpSpPr/>
            <p:nvPr/>
          </p:nvGrpSpPr>
          <p:grpSpPr>
            <a:xfrm rot="10800000">
              <a:off x="2737135" y="2798301"/>
              <a:ext cx="53112" cy="252202"/>
              <a:chOff x="2070100" y="2563700"/>
              <a:chExt cx="92400" cy="411825"/>
            </a:xfrm>
          </p:grpSpPr>
          <p:cxnSp>
            <p:nvCxnSpPr>
              <p:cNvPr id="980" name="Google Shape;980;p4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81" name="Google Shape;981;p4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2" name="Google Shape;982;p47"/>
            <p:cNvSpPr/>
            <p:nvPr/>
          </p:nvSpPr>
          <p:spPr>
            <a:xfrm>
              <a:off x="2761422" y="2798253"/>
              <a:ext cx="1125600" cy="8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3" name="Google Shape;983;p47"/>
            <p:cNvGrpSpPr/>
            <p:nvPr/>
          </p:nvGrpSpPr>
          <p:grpSpPr>
            <a:xfrm rot="10800000">
              <a:off x="4984760" y="2798301"/>
              <a:ext cx="53112" cy="252202"/>
              <a:chOff x="2070100" y="2563700"/>
              <a:chExt cx="92400" cy="411825"/>
            </a:xfrm>
          </p:grpSpPr>
          <p:cxnSp>
            <p:nvCxnSpPr>
              <p:cNvPr id="984" name="Google Shape;984;p4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85" name="Google Shape;985;p4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6" name="Google Shape;986;p47"/>
            <p:cNvSpPr/>
            <p:nvPr/>
          </p:nvSpPr>
          <p:spPr>
            <a:xfrm>
              <a:off x="6138141" y="2798032"/>
              <a:ext cx="1125600" cy="81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47"/>
            <p:cNvGrpSpPr/>
            <p:nvPr/>
          </p:nvGrpSpPr>
          <p:grpSpPr>
            <a:xfrm>
              <a:off x="6114652" y="2627076"/>
              <a:ext cx="53112" cy="252202"/>
              <a:chOff x="845575" y="2563700"/>
              <a:chExt cx="92400" cy="411825"/>
            </a:xfrm>
          </p:grpSpPr>
          <p:cxnSp>
            <p:nvCxnSpPr>
              <p:cNvPr id="988" name="Google Shape;988;p4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89" name="Google Shape;989;p4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0" name="Google Shape;990;p47"/>
            <p:cNvSpPr/>
            <p:nvPr/>
          </p:nvSpPr>
          <p:spPr>
            <a:xfrm>
              <a:off x="5012572" y="2798253"/>
              <a:ext cx="1125600" cy="8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1" name="Google Shape;991;p47"/>
            <p:cNvGrpSpPr/>
            <p:nvPr/>
          </p:nvGrpSpPr>
          <p:grpSpPr>
            <a:xfrm rot="10800000">
              <a:off x="7235910" y="2798301"/>
              <a:ext cx="53112" cy="252202"/>
              <a:chOff x="2070100" y="2563700"/>
              <a:chExt cx="92400" cy="411825"/>
            </a:xfrm>
          </p:grpSpPr>
          <p:cxnSp>
            <p:nvCxnSpPr>
              <p:cNvPr id="992" name="Google Shape;992;p4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3" name="Google Shape;993;p4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4" name="Google Shape;994;p47"/>
          <p:cNvSpPr txBox="1">
            <a:spLocks noGrp="1"/>
          </p:cNvSpPr>
          <p:nvPr>
            <p:ph type="subTitle" idx="4294967295"/>
          </p:nvPr>
        </p:nvSpPr>
        <p:spPr>
          <a:xfrm>
            <a:off x="783125" y="181546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     incomplete data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6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6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6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6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6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6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6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00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000" name="Google Shape;1000;p48"/>
          <p:cNvSpPr txBox="1">
            <a:spLocks noGrp="1"/>
          </p:cNvSpPr>
          <p:nvPr>
            <p:ph type="subTitle" idx="3"/>
          </p:nvPr>
        </p:nvSpPr>
        <p:spPr>
          <a:xfrm>
            <a:off x="4873074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4 layers with dropout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1" name="Google Shape;1001;p48"/>
          <p:cNvSpPr txBox="1">
            <a:spLocks noGrp="1"/>
          </p:cNvSpPr>
          <p:nvPr>
            <p:ph type="title" idx="4"/>
          </p:nvPr>
        </p:nvSpPr>
        <p:spPr>
          <a:xfrm>
            <a:off x="761826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Naive Bayes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02" name="Google Shape;1002;p48"/>
          <p:cNvSpPr txBox="1">
            <a:spLocks noGrp="1"/>
          </p:cNvSpPr>
          <p:nvPr>
            <p:ph type="title" idx="5"/>
          </p:nvPr>
        </p:nvSpPr>
        <p:spPr>
          <a:xfrm>
            <a:off x="2385325" y="3004675"/>
            <a:ext cx="23514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Logistic Regression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03" name="Google Shape;1003;p48"/>
          <p:cNvSpPr txBox="1">
            <a:spLocks noGrp="1"/>
          </p:cNvSpPr>
          <p:nvPr>
            <p:ph type="title" idx="6"/>
          </p:nvPr>
        </p:nvSpPr>
        <p:spPr>
          <a:xfrm>
            <a:off x="4551381" y="3004675"/>
            <a:ext cx="21582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MLP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04" name="Google Shape;1004;p48"/>
          <p:cNvSpPr txBox="1">
            <a:spLocks noGrp="1"/>
          </p:cNvSpPr>
          <p:nvPr>
            <p:ph type="subTitle" idx="7"/>
          </p:nvPr>
        </p:nvSpPr>
        <p:spPr>
          <a:xfrm>
            <a:off x="6953000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K=10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05" name="Google Shape;1005;p48"/>
          <p:cNvSpPr txBox="1">
            <a:spLocks noGrp="1"/>
          </p:cNvSpPr>
          <p:nvPr>
            <p:ph type="title" idx="8"/>
          </p:nvPr>
        </p:nvSpPr>
        <p:spPr>
          <a:xfrm>
            <a:off x="6582626" y="3004675"/>
            <a:ext cx="2265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K Nearest Neighbor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006" name="Google Shape;1006;p48"/>
          <p:cNvGrpSpPr/>
          <p:nvPr/>
        </p:nvGrpSpPr>
        <p:grpSpPr>
          <a:xfrm>
            <a:off x="1079399" y="1946371"/>
            <a:ext cx="732844" cy="727513"/>
            <a:chOff x="5305077" y="1502633"/>
            <a:chExt cx="367893" cy="365218"/>
          </a:xfrm>
        </p:grpSpPr>
        <p:sp>
          <p:nvSpPr>
            <p:cNvPr id="1007" name="Google Shape;1007;p48"/>
            <p:cNvSpPr/>
            <p:nvPr/>
          </p:nvSpPr>
          <p:spPr>
            <a:xfrm>
              <a:off x="5305077" y="1502633"/>
              <a:ext cx="261338" cy="365218"/>
            </a:xfrm>
            <a:custGeom>
              <a:avLst/>
              <a:gdLst/>
              <a:ahLst/>
              <a:cxnLst/>
              <a:rect l="l" t="t" r="r" b="b"/>
              <a:pathLst>
                <a:path w="8204" h="11465" extrusionOk="0">
                  <a:moveTo>
                    <a:pt x="8028" y="0"/>
                  </a:moveTo>
                  <a:cubicBezTo>
                    <a:pt x="8011" y="0"/>
                    <a:pt x="7994" y="4"/>
                    <a:pt x="7977" y="11"/>
                  </a:cubicBezTo>
                  <a:cubicBezTo>
                    <a:pt x="7096" y="213"/>
                    <a:pt x="6596" y="1106"/>
                    <a:pt x="6858" y="1975"/>
                  </a:cubicBezTo>
                  <a:cubicBezTo>
                    <a:pt x="6930" y="2201"/>
                    <a:pt x="6870" y="2451"/>
                    <a:pt x="6704" y="2630"/>
                  </a:cubicBezTo>
                  <a:lnTo>
                    <a:pt x="2667" y="6666"/>
                  </a:lnTo>
                  <a:cubicBezTo>
                    <a:pt x="2542" y="6791"/>
                    <a:pt x="2382" y="6858"/>
                    <a:pt x="2219" y="6858"/>
                  </a:cubicBezTo>
                  <a:cubicBezTo>
                    <a:pt x="2150" y="6858"/>
                    <a:pt x="2080" y="6846"/>
                    <a:pt x="2012" y="6821"/>
                  </a:cubicBezTo>
                  <a:cubicBezTo>
                    <a:pt x="1858" y="6772"/>
                    <a:pt x="1703" y="6748"/>
                    <a:pt x="1551" y="6748"/>
                  </a:cubicBezTo>
                  <a:cubicBezTo>
                    <a:pt x="750" y="6748"/>
                    <a:pt x="32" y="7393"/>
                    <a:pt x="12" y="8274"/>
                  </a:cubicBezTo>
                  <a:cubicBezTo>
                    <a:pt x="1" y="9165"/>
                    <a:pt x="724" y="9837"/>
                    <a:pt x="1551" y="9837"/>
                  </a:cubicBezTo>
                  <a:cubicBezTo>
                    <a:pt x="1585" y="9837"/>
                    <a:pt x="1620" y="9836"/>
                    <a:pt x="1655" y="9833"/>
                  </a:cubicBezTo>
                  <a:lnTo>
                    <a:pt x="1655" y="9833"/>
                  </a:lnTo>
                  <a:cubicBezTo>
                    <a:pt x="1596" y="10691"/>
                    <a:pt x="2262" y="11464"/>
                    <a:pt x="3179" y="11464"/>
                  </a:cubicBezTo>
                  <a:cubicBezTo>
                    <a:pt x="4251" y="11464"/>
                    <a:pt x="4965" y="10441"/>
                    <a:pt x="4656" y="9476"/>
                  </a:cubicBezTo>
                  <a:cubicBezTo>
                    <a:pt x="4584" y="9250"/>
                    <a:pt x="4644" y="9000"/>
                    <a:pt x="4822" y="8821"/>
                  </a:cubicBezTo>
                  <a:lnTo>
                    <a:pt x="5703" y="7940"/>
                  </a:lnTo>
                  <a:cubicBezTo>
                    <a:pt x="5763" y="7881"/>
                    <a:pt x="5763" y="7762"/>
                    <a:pt x="5703" y="7702"/>
                  </a:cubicBezTo>
                  <a:cubicBezTo>
                    <a:pt x="5671" y="7637"/>
                    <a:pt x="5624" y="7608"/>
                    <a:pt x="5577" y="7608"/>
                  </a:cubicBezTo>
                  <a:cubicBezTo>
                    <a:pt x="5538" y="7608"/>
                    <a:pt x="5498" y="7628"/>
                    <a:pt x="5465" y="7666"/>
                  </a:cubicBezTo>
                  <a:lnTo>
                    <a:pt x="4584" y="8536"/>
                  </a:lnTo>
                  <a:cubicBezTo>
                    <a:pt x="4322" y="8809"/>
                    <a:pt x="4227" y="9178"/>
                    <a:pt x="4346" y="9536"/>
                  </a:cubicBezTo>
                  <a:cubicBezTo>
                    <a:pt x="4584" y="10298"/>
                    <a:pt x="4048" y="11083"/>
                    <a:pt x="3215" y="11095"/>
                  </a:cubicBezTo>
                  <a:cubicBezTo>
                    <a:pt x="3209" y="11095"/>
                    <a:pt x="3202" y="11096"/>
                    <a:pt x="3196" y="11096"/>
                  </a:cubicBezTo>
                  <a:cubicBezTo>
                    <a:pt x="2408" y="11096"/>
                    <a:pt x="1859" y="10363"/>
                    <a:pt x="2024" y="9643"/>
                  </a:cubicBezTo>
                  <a:cubicBezTo>
                    <a:pt x="2057" y="9535"/>
                    <a:pt x="1972" y="9437"/>
                    <a:pt x="1867" y="9437"/>
                  </a:cubicBezTo>
                  <a:cubicBezTo>
                    <a:pt x="1856" y="9437"/>
                    <a:pt x="1845" y="9438"/>
                    <a:pt x="1834" y="9440"/>
                  </a:cubicBezTo>
                  <a:cubicBezTo>
                    <a:pt x="1743" y="9461"/>
                    <a:pt x="1652" y="9470"/>
                    <a:pt x="1563" y="9470"/>
                  </a:cubicBezTo>
                  <a:cubicBezTo>
                    <a:pt x="918" y="9470"/>
                    <a:pt x="357" y="8961"/>
                    <a:pt x="357" y="8250"/>
                  </a:cubicBezTo>
                  <a:cubicBezTo>
                    <a:pt x="367" y="7551"/>
                    <a:pt x="929" y="7062"/>
                    <a:pt x="1553" y="7062"/>
                  </a:cubicBezTo>
                  <a:cubicBezTo>
                    <a:pt x="1673" y="7062"/>
                    <a:pt x="1796" y="7080"/>
                    <a:pt x="1917" y="7119"/>
                  </a:cubicBezTo>
                  <a:cubicBezTo>
                    <a:pt x="2019" y="7149"/>
                    <a:pt x="2122" y="7164"/>
                    <a:pt x="2224" y="7164"/>
                  </a:cubicBezTo>
                  <a:cubicBezTo>
                    <a:pt x="2481" y="7164"/>
                    <a:pt x="2730" y="7068"/>
                    <a:pt x="2917" y="6881"/>
                  </a:cubicBezTo>
                  <a:lnTo>
                    <a:pt x="6954" y="2856"/>
                  </a:lnTo>
                  <a:cubicBezTo>
                    <a:pt x="7215" y="2582"/>
                    <a:pt x="7311" y="2213"/>
                    <a:pt x="7192" y="1856"/>
                  </a:cubicBezTo>
                  <a:cubicBezTo>
                    <a:pt x="6977" y="1201"/>
                    <a:pt x="7370" y="487"/>
                    <a:pt x="8049" y="320"/>
                  </a:cubicBezTo>
                  <a:cubicBezTo>
                    <a:pt x="8144" y="308"/>
                    <a:pt x="8204" y="213"/>
                    <a:pt x="8168" y="130"/>
                  </a:cubicBezTo>
                  <a:cubicBezTo>
                    <a:pt x="8158" y="54"/>
                    <a:pt x="8096" y="0"/>
                    <a:pt x="8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495092" y="1503111"/>
              <a:ext cx="177878" cy="233147"/>
            </a:xfrm>
            <a:custGeom>
              <a:avLst/>
              <a:gdLst/>
              <a:ahLst/>
              <a:cxnLst/>
              <a:rect l="l" t="t" r="r" b="b"/>
              <a:pathLst>
                <a:path w="5584" h="7319" extrusionOk="0">
                  <a:moveTo>
                    <a:pt x="2913" y="0"/>
                  </a:moveTo>
                  <a:cubicBezTo>
                    <a:pt x="2845" y="0"/>
                    <a:pt x="2777" y="37"/>
                    <a:pt x="2739" y="103"/>
                  </a:cubicBezTo>
                  <a:cubicBezTo>
                    <a:pt x="2715" y="186"/>
                    <a:pt x="2751" y="281"/>
                    <a:pt x="2834" y="317"/>
                  </a:cubicBezTo>
                  <a:cubicBezTo>
                    <a:pt x="3370" y="531"/>
                    <a:pt x="3691" y="1115"/>
                    <a:pt x="3560" y="1710"/>
                  </a:cubicBezTo>
                  <a:cubicBezTo>
                    <a:pt x="3528" y="1817"/>
                    <a:pt x="3611" y="1904"/>
                    <a:pt x="3714" y="1904"/>
                  </a:cubicBezTo>
                  <a:cubicBezTo>
                    <a:pt x="3726" y="1904"/>
                    <a:pt x="3738" y="1903"/>
                    <a:pt x="3751" y="1901"/>
                  </a:cubicBezTo>
                  <a:cubicBezTo>
                    <a:pt x="3842" y="1879"/>
                    <a:pt x="3935" y="1869"/>
                    <a:pt x="4028" y="1869"/>
                  </a:cubicBezTo>
                  <a:cubicBezTo>
                    <a:pt x="4342" y="1869"/>
                    <a:pt x="4649" y="1992"/>
                    <a:pt x="4870" y="2222"/>
                  </a:cubicBezTo>
                  <a:cubicBezTo>
                    <a:pt x="5346" y="2698"/>
                    <a:pt x="5334" y="3496"/>
                    <a:pt x="4858" y="3949"/>
                  </a:cubicBezTo>
                  <a:cubicBezTo>
                    <a:pt x="4632" y="4166"/>
                    <a:pt x="4323" y="4282"/>
                    <a:pt x="4010" y="4282"/>
                  </a:cubicBezTo>
                  <a:cubicBezTo>
                    <a:pt x="3895" y="4282"/>
                    <a:pt x="3779" y="4266"/>
                    <a:pt x="3667" y="4234"/>
                  </a:cubicBezTo>
                  <a:cubicBezTo>
                    <a:pt x="3570" y="4205"/>
                    <a:pt x="3470" y="4191"/>
                    <a:pt x="3372" y="4191"/>
                  </a:cubicBezTo>
                  <a:cubicBezTo>
                    <a:pt x="3111" y="4191"/>
                    <a:pt x="2858" y="4291"/>
                    <a:pt x="2667" y="4472"/>
                  </a:cubicBezTo>
                  <a:lnTo>
                    <a:pt x="107" y="7032"/>
                  </a:lnTo>
                  <a:cubicBezTo>
                    <a:pt x="0" y="7139"/>
                    <a:pt x="72" y="7318"/>
                    <a:pt x="227" y="7318"/>
                  </a:cubicBezTo>
                  <a:cubicBezTo>
                    <a:pt x="229" y="7318"/>
                    <a:pt x="231" y="7318"/>
                    <a:pt x="233" y="7318"/>
                  </a:cubicBezTo>
                  <a:cubicBezTo>
                    <a:pt x="354" y="7318"/>
                    <a:pt x="274" y="7295"/>
                    <a:pt x="2905" y="4711"/>
                  </a:cubicBezTo>
                  <a:cubicBezTo>
                    <a:pt x="3035" y="4581"/>
                    <a:pt x="3201" y="4514"/>
                    <a:pt x="3369" y="4514"/>
                  </a:cubicBezTo>
                  <a:cubicBezTo>
                    <a:pt x="3434" y="4514"/>
                    <a:pt x="3498" y="4524"/>
                    <a:pt x="3560" y="4544"/>
                  </a:cubicBezTo>
                  <a:cubicBezTo>
                    <a:pt x="3719" y="4597"/>
                    <a:pt x="3879" y="4622"/>
                    <a:pt x="4035" y="4622"/>
                  </a:cubicBezTo>
                  <a:cubicBezTo>
                    <a:pt x="4831" y="4622"/>
                    <a:pt x="5541" y="3979"/>
                    <a:pt x="5561" y="3103"/>
                  </a:cubicBezTo>
                  <a:cubicBezTo>
                    <a:pt x="5583" y="2207"/>
                    <a:pt x="4872" y="1538"/>
                    <a:pt x="4053" y="1538"/>
                  </a:cubicBezTo>
                  <a:cubicBezTo>
                    <a:pt x="4012" y="1538"/>
                    <a:pt x="3971" y="1540"/>
                    <a:pt x="3929" y="1544"/>
                  </a:cubicBezTo>
                  <a:cubicBezTo>
                    <a:pt x="3977" y="877"/>
                    <a:pt x="3572" y="246"/>
                    <a:pt x="2965" y="8"/>
                  </a:cubicBezTo>
                  <a:cubicBezTo>
                    <a:pt x="2948" y="3"/>
                    <a:pt x="2930" y="0"/>
                    <a:pt x="29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48"/>
          <p:cNvGrpSpPr/>
          <p:nvPr/>
        </p:nvGrpSpPr>
        <p:grpSpPr>
          <a:xfrm>
            <a:off x="3167740" y="1960013"/>
            <a:ext cx="732846" cy="727509"/>
            <a:chOff x="852385" y="1510916"/>
            <a:chExt cx="353145" cy="351998"/>
          </a:xfrm>
        </p:grpSpPr>
        <p:sp>
          <p:nvSpPr>
            <p:cNvPr id="1010" name="Google Shape;1010;p48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48"/>
          <p:cNvSpPr/>
          <p:nvPr/>
        </p:nvSpPr>
        <p:spPr>
          <a:xfrm>
            <a:off x="7348000" y="1946375"/>
            <a:ext cx="684976" cy="656996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48"/>
          <p:cNvGrpSpPr/>
          <p:nvPr/>
        </p:nvGrpSpPr>
        <p:grpSpPr>
          <a:xfrm>
            <a:off x="5244822" y="1960039"/>
            <a:ext cx="732855" cy="727502"/>
            <a:chOff x="849016" y="2903255"/>
            <a:chExt cx="356655" cy="335425"/>
          </a:xfrm>
        </p:grpSpPr>
        <p:sp>
          <p:nvSpPr>
            <p:cNvPr id="1015" name="Google Shape;1015;p48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8"/>
          <p:cNvGrpSpPr/>
          <p:nvPr/>
        </p:nvGrpSpPr>
        <p:grpSpPr>
          <a:xfrm>
            <a:off x="5387052" y="3895110"/>
            <a:ext cx="469030" cy="449213"/>
            <a:chOff x="853568" y="1975538"/>
            <a:chExt cx="337334" cy="353599"/>
          </a:xfrm>
        </p:grpSpPr>
        <p:sp>
          <p:nvSpPr>
            <p:cNvPr id="1027" name="Google Shape;1027;p48"/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rgbClr val="E65C4F"/>
            </a:solidFill>
            <a:ln w="9525" cap="flat" cmpd="sng">
              <a:solidFill>
                <a:srgbClr val="E65C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rgbClr val="E65C4F"/>
            </a:solidFill>
            <a:ln w="9525" cap="flat" cmpd="sng">
              <a:solidFill>
                <a:srgbClr val="E65C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rgbClr val="E65C4F"/>
            </a:solidFill>
            <a:ln w="9525" cap="flat" cmpd="sng">
              <a:solidFill>
                <a:srgbClr val="E65C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rgbClr val="E65C4F"/>
            </a:solidFill>
            <a:ln w="9525" cap="flat" cmpd="sng">
              <a:solidFill>
                <a:srgbClr val="E65C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1036" name="Google Shape;1036;p49"/>
          <p:cNvGraphicFramePr/>
          <p:nvPr/>
        </p:nvGraphicFramePr>
        <p:xfrm>
          <a:off x="1073550" y="124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{EDAE1A6F-61F7-44A4-80DA-9BF85C8A650C}</a:tableStyleId>
              </a:tblPr>
              <a:tblGrid>
                <a:gridCol w="15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                             Model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5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Metric</a:t>
                      </a:r>
                      <a:endParaRPr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Naive Bayes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Logistic regression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MLP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KNN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0.85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0.85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0.87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0.79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37" name="Google Shape;1037;p49"/>
          <p:cNvGrpSpPr/>
          <p:nvPr/>
        </p:nvGrpSpPr>
        <p:grpSpPr>
          <a:xfrm>
            <a:off x="6182377" y="1626460"/>
            <a:ext cx="469030" cy="449213"/>
            <a:chOff x="853568" y="1975538"/>
            <a:chExt cx="337334" cy="353599"/>
          </a:xfrm>
        </p:grpSpPr>
        <p:sp>
          <p:nvSpPr>
            <p:cNvPr id="1038" name="Google Shape;1038;p49"/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rgbClr val="E65C4F"/>
            </a:solidFill>
            <a:ln w="9525" cap="flat" cmpd="sng">
              <a:solidFill>
                <a:srgbClr val="E65C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rgbClr val="E65C4F"/>
            </a:solidFill>
            <a:ln w="9525" cap="flat" cmpd="sng">
              <a:solidFill>
                <a:srgbClr val="E65C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rgbClr val="E65C4F"/>
            </a:solidFill>
            <a:ln w="9525" cap="flat" cmpd="sng">
              <a:solidFill>
                <a:srgbClr val="E65C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rgbClr val="E65C4F"/>
            </a:solidFill>
            <a:ln w="9525" cap="flat" cmpd="sng">
              <a:solidFill>
                <a:srgbClr val="E65C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042" name="Google Shape;1042;p49"/>
          <p:cNvGraphicFramePr/>
          <p:nvPr/>
        </p:nvGraphicFramePr>
        <p:xfrm>
          <a:off x="2297875" y="338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{EDAE1A6F-61F7-44A4-80DA-9BF85C8A650C}</a:tableStyleId>
              </a:tblPr>
              <a:tblGrid>
                <a:gridCol w="165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5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 Metric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</a:t>
                      </a:r>
                      <a:endParaRPr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F1 score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ROC AUC  score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MLP</a:t>
                      </a:r>
                      <a:endParaRPr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0.8766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0.8696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0.8713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3" name="Google Shape;1043;p49"/>
          <p:cNvSpPr/>
          <p:nvPr/>
        </p:nvSpPr>
        <p:spPr>
          <a:xfrm rot="5400000">
            <a:off x="5843809" y="2866475"/>
            <a:ext cx="373973" cy="321350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3367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49" name="Google Shape;1049;p50"/>
          <p:cNvSpPr txBox="1">
            <a:spLocks noGrp="1"/>
          </p:cNvSpPr>
          <p:nvPr>
            <p:ph type="subTitle" idx="4294967295"/>
          </p:nvPr>
        </p:nvSpPr>
        <p:spPr>
          <a:xfrm>
            <a:off x="5672825" y="1243250"/>
            <a:ext cx="20940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Saira SemiBold"/>
                <a:ea typeface="Saira SemiBold"/>
                <a:cs typeface="Saira SemiBold"/>
                <a:sym typeface="Saira SemiBold"/>
              </a:rPr>
              <a:t>ROC curve(MLP)</a:t>
            </a:r>
            <a:endParaRPr sz="160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1050" name="Google Shape;1050;p50"/>
          <p:cNvSpPr txBox="1">
            <a:spLocks noGrp="1"/>
          </p:cNvSpPr>
          <p:nvPr>
            <p:ph type="subTitle" idx="4294967295"/>
          </p:nvPr>
        </p:nvSpPr>
        <p:spPr>
          <a:xfrm>
            <a:off x="1624025" y="1243250"/>
            <a:ext cx="24606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Confusion Matrix(MLP)</a:t>
            </a:r>
            <a:endParaRPr sz="1600">
              <a:solidFill>
                <a:schemeClr val="lt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pic>
        <p:nvPicPr>
          <p:cNvPr id="1051" name="Google Shape;10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00" y="1681550"/>
            <a:ext cx="3774194" cy="30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035" y="1681550"/>
            <a:ext cx="3065390" cy="30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058" name="Google Shape;1058;p51"/>
          <p:cNvPicPr preferRelativeResize="0"/>
          <p:nvPr/>
        </p:nvPicPr>
        <p:blipFill rotWithShape="1">
          <a:blip r:embed="rId3">
            <a:alphaModFix/>
          </a:blip>
          <a:srcRect b="44215"/>
          <a:stretch/>
        </p:blipFill>
        <p:spPr>
          <a:xfrm>
            <a:off x="2235750" y="730725"/>
            <a:ext cx="6112750" cy="18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51"/>
          <p:cNvPicPr preferRelativeResize="0"/>
          <p:nvPr/>
        </p:nvPicPr>
        <p:blipFill rotWithShape="1">
          <a:blip r:embed="rId4">
            <a:alphaModFix/>
          </a:blip>
          <a:srcRect l="21984" b="41738"/>
          <a:stretch/>
        </p:blipFill>
        <p:spPr>
          <a:xfrm>
            <a:off x="2212000" y="2900200"/>
            <a:ext cx="6160249" cy="19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95" name="Google Shape;795;p34"/>
          <p:cNvSpPr txBox="1">
            <a:spLocks noGrp="1"/>
          </p:cNvSpPr>
          <p:nvPr>
            <p:ph type="body" idx="1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Dcard Popular Posts</a:t>
            </a:r>
            <a:endParaRPr sz="1800" b="1"/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Data Collection</a:t>
            </a:r>
            <a:endParaRPr sz="1800" b="1"/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Data Analysis</a:t>
            </a:r>
            <a:endParaRPr sz="1800" b="1"/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Data Preprocessing</a:t>
            </a:r>
            <a:endParaRPr sz="1800" b="1"/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Model</a:t>
            </a:r>
            <a:endParaRPr sz="1800" b="1"/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Result</a:t>
            </a:r>
            <a:endParaRPr sz="1800" b="1"/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Demo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1065" name="Google Shape;1065;p52"/>
          <p:cNvGrpSpPr/>
          <p:nvPr/>
        </p:nvGrpSpPr>
        <p:grpSpPr>
          <a:xfrm>
            <a:off x="436430" y="1838162"/>
            <a:ext cx="8271148" cy="938071"/>
            <a:chOff x="152400" y="2842075"/>
            <a:chExt cx="8496300" cy="962025"/>
          </a:xfrm>
        </p:grpSpPr>
        <p:pic>
          <p:nvPicPr>
            <p:cNvPr id="1066" name="Google Shape;106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327850"/>
              <a:ext cx="843915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52"/>
            <p:cNvPicPr preferRelativeResize="0"/>
            <p:nvPr/>
          </p:nvPicPr>
          <p:blipFill rotWithShape="1">
            <a:blip r:embed="rId4">
              <a:alphaModFix/>
            </a:blip>
            <a:srcRect r="-674"/>
            <a:stretch/>
          </p:blipFill>
          <p:spPr>
            <a:xfrm>
              <a:off x="152400" y="2842075"/>
              <a:ext cx="8496300" cy="485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8" name="Google Shape;1068;p52"/>
          <p:cNvPicPr preferRelativeResize="0"/>
          <p:nvPr/>
        </p:nvPicPr>
        <p:blipFill rotWithShape="1">
          <a:blip r:embed="rId5">
            <a:alphaModFix/>
          </a:blip>
          <a:srcRect r="15404"/>
          <a:stretch/>
        </p:blipFill>
        <p:spPr>
          <a:xfrm>
            <a:off x="235475" y="3152125"/>
            <a:ext cx="8673027" cy="8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074" name="Google Shape;10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537" y="678175"/>
            <a:ext cx="6136100" cy="21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3"/>
          <p:cNvPicPr preferRelativeResize="0"/>
          <p:nvPr/>
        </p:nvPicPr>
        <p:blipFill rotWithShape="1">
          <a:blip r:embed="rId4">
            <a:alphaModFix/>
          </a:blip>
          <a:srcRect l="28464" t="34430"/>
          <a:stretch/>
        </p:blipFill>
        <p:spPr>
          <a:xfrm>
            <a:off x="2321294" y="2924975"/>
            <a:ext cx="6208593" cy="20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>
            <a:off x="6841475" y="669275"/>
            <a:ext cx="1586400" cy="446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00"/>
              </a:solidFill>
            </a:endParaRPr>
          </a:p>
        </p:txBody>
      </p:sp>
      <p:sp>
        <p:nvSpPr>
          <p:cNvPr id="1077" name="Google Shape;1077;p53"/>
          <p:cNvSpPr/>
          <p:nvPr/>
        </p:nvSpPr>
        <p:spPr>
          <a:xfrm>
            <a:off x="6510500" y="3151750"/>
            <a:ext cx="1586400" cy="446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083" name="Google Shape;1083;p54"/>
          <p:cNvPicPr preferRelativeResize="0"/>
          <p:nvPr/>
        </p:nvPicPr>
        <p:blipFill rotWithShape="1">
          <a:blip r:embed="rId3">
            <a:alphaModFix/>
          </a:blip>
          <a:srcRect l="21536" r="7" b="43042"/>
          <a:stretch/>
        </p:blipFill>
        <p:spPr>
          <a:xfrm>
            <a:off x="2119375" y="474400"/>
            <a:ext cx="6442099" cy="20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54"/>
          <p:cNvPicPr preferRelativeResize="0"/>
          <p:nvPr/>
        </p:nvPicPr>
        <p:blipFill rotWithShape="1">
          <a:blip r:embed="rId4">
            <a:alphaModFix/>
          </a:blip>
          <a:srcRect l="22215" b="34045"/>
          <a:stretch/>
        </p:blipFill>
        <p:spPr>
          <a:xfrm>
            <a:off x="2119375" y="2747475"/>
            <a:ext cx="6442099" cy="209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090" name="Google Shape;1090;p55"/>
          <p:cNvPicPr preferRelativeResize="0"/>
          <p:nvPr/>
        </p:nvPicPr>
        <p:blipFill rotWithShape="1">
          <a:blip r:embed="rId3">
            <a:alphaModFix/>
          </a:blip>
          <a:srcRect r="23483"/>
          <a:stretch/>
        </p:blipFill>
        <p:spPr>
          <a:xfrm>
            <a:off x="347650" y="1874050"/>
            <a:ext cx="8490351" cy="8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55"/>
          <p:cNvPicPr preferRelativeResize="0"/>
          <p:nvPr/>
        </p:nvPicPr>
        <p:blipFill rotWithShape="1">
          <a:blip r:embed="rId4">
            <a:alphaModFix/>
          </a:blip>
          <a:srcRect r="21098"/>
          <a:stretch/>
        </p:blipFill>
        <p:spPr>
          <a:xfrm>
            <a:off x="351675" y="3141475"/>
            <a:ext cx="8482298" cy="8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097" name="Google Shape;1097;p56"/>
          <p:cNvPicPr preferRelativeResize="0"/>
          <p:nvPr/>
        </p:nvPicPr>
        <p:blipFill rotWithShape="1">
          <a:blip r:embed="rId3">
            <a:alphaModFix/>
          </a:blip>
          <a:srcRect l="16175" t="36912" r="28524"/>
          <a:stretch/>
        </p:blipFill>
        <p:spPr>
          <a:xfrm>
            <a:off x="2372650" y="964900"/>
            <a:ext cx="5504998" cy="188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56"/>
          <p:cNvPicPr preferRelativeResize="0"/>
          <p:nvPr/>
        </p:nvPicPr>
        <p:blipFill rotWithShape="1">
          <a:blip r:embed="rId4">
            <a:alphaModFix/>
          </a:blip>
          <a:srcRect l="18347" t="38072" r="27894"/>
          <a:stretch/>
        </p:blipFill>
        <p:spPr>
          <a:xfrm>
            <a:off x="2372650" y="3017900"/>
            <a:ext cx="5505001" cy="18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7"/>
          <p:cNvSpPr txBox="1">
            <a:spLocks noGrp="1"/>
          </p:cNvSpPr>
          <p:nvPr>
            <p:ph type="title"/>
          </p:nvPr>
        </p:nvSpPr>
        <p:spPr>
          <a:xfrm>
            <a:off x="2836800" y="2036700"/>
            <a:ext cx="3470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THANKS</a:t>
            </a:r>
            <a:endParaRPr sz="6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35"/>
          <p:cNvPicPr preferRelativeResize="0"/>
          <p:nvPr/>
        </p:nvPicPr>
        <p:blipFill rotWithShape="1">
          <a:blip r:embed="rId3">
            <a:alphaModFix/>
          </a:blip>
          <a:srcRect t="1603" r="8784"/>
          <a:stretch/>
        </p:blipFill>
        <p:spPr>
          <a:xfrm>
            <a:off x="3373900" y="531419"/>
            <a:ext cx="5261250" cy="331565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5"/>
          <p:cNvSpPr txBox="1">
            <a:spLocks noGrp="1"/>
          </p:cNvSpPr>
          <p:nvPr>
            <p:ph type="title"/>
          </p:nvPr>
        </p:nvSpPr>
        <p:spPr>
          <a:xfrm>
            <a:off x="-567800" y="1478913"/>
            <a:ext cx="35688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Dcard </a:t>
            </a:r>
            <a:endParaRPr sz="3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Popular Posts</a:t>
            </a:r>
            <a:endParaRPr sz="3200"/>
          </a:p>
        </p:txBody>
      </p:sp>
      <p:sp>
        <p:nvSpPr>
          <p:cNvPr id="802" name="Google Shape;802;p35"/>
          <p:cNvSpPr txBox="1">
            <a:spLocks noGrp="1"/>
          </p:cNvSpPr>
          <p:nvPr>
            <p:ph type="subTitle" idx="4294967295"/>
          </p:nvPr>
        </p:nvSpPr>
        <p:spPr>
          <a:xfrm>
            <a:off x="765400" y="2577575"/>
            <a:ext cx="22356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Posts that gather people’s attention rapidly within 36 hours</a:t>
            </a:r>
            <a:endParaRPr/>
          </a:p>
        </p:txBody>
      </p:sp>
      <p:cxnSp>
        <p:nvCxnSpPr>
          <p:cNvPr id="803" name="Google Shape;803;p35"/>
          <p:cNvCxnSpPr/>
          <p:nvPr/>
        </p:nvCxnSpPr>
        <p:spPr>
          <a:xfrm rot="10800000" flipH="1">
            <a:off x="620500" y="2579575"/>
            <a:ext cx="23805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4" name="Google Shape;804;p35"/>
          <p:cNvSpPr/>
          <p:nvPr/>
        </p:nvSpPr>
        <p:spPr>
          <a:xfrm>
            <a:off x="7538375" y="893350"/>
            <a:ext cx="1005900" cy="3684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805;p35"/>
          <p:cNvGrpSpPr/>
          <p:nvPr/>
        </p:nvGrpSpPr>
        <p:grpSpPr>
          <a:xfrm>
            <a:off x="3199121" y="347175"/>
            <a:ext cx="5610797" cy="4449149"/>
            <a:chOff x="4588635" y="1103147"/>
            <a:chExt cx="4021500" cy="3062887"/>
          </a:xfrm>
        </p:grpSpPr>
        <p:sp>
          <p:nvSpPr>
            <p:cNvPr id="806" name="Google Shape;806;p35"/>
            <p:cNvSpPr/>
            <p:nvPr/>
          </p:nvSpPr>
          <p:spPr>
            <a:xfrm>
              <a:off x="4726783" y="12316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4588635" y="11031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4615978" y="11308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5911033" y="36473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10" name="Google Shape;810;p35"/>
            <p:cNvCxnSpPr/>
            <p:nvPr/>
          </p:nvCxnSpPr>
          <p:spPr>
            <a:xfrm>
              <a:off x="5925875" y="41169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6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6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Collection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16" name="Google Shape;816;p36"/>
          <p:cNvSpPr txBox="1">
            <a:spLocks noGrp="1"/>
          </p:cNvSpPr>
          <p:nvPr>
            <p:ph type="subTitle" idx="1"/>
          </p:nvPr>
        </p:nvSpPr>
        <p:spPr>
          <a:xfrm>
            <a:off x="1147675" y="1378175"/>
            <a:ext cx="23436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Popular/Not Popular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817" name="Google Shape;817;p36"/>
          <p:cNvGrpSpPr/>
          <p:nvPr/>
        </p:nvGrpSpPr>
        <p:grpSpPr>
          <a:xfrm>
            <a:off x="906300" y="1484852"/>
            <a:ext cx="184621" cy="194647"/>
            <a:chOff x="4854075" y="2527625"/>
            <a:chExt cx="56000" cy="59050"/>
          </a:xfrm>
        </p:grpSpPr>
        <p:sp>
          <p:nvSpPr>
            <p:cNvPr id="818" name="Google Shape;818;p3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0" name="Google Shape;8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88" y="1935750"/>
            <a:ext cx="8815665" cy="22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826" name="Google Shape;826;p37"/>
          <p:cNvSpPr/>
          <p:nvPr/>
        </p:nvSpPr>
        <p:spPr>
          <a:xfrm rot="10800000">
            <a:off x="2341745" y="1662621"/>
            <a:ext cx="1771200" cy="1770900"/>
          </a:xfrm>
          <a:prstGeom prst="donut">
            <a:avLst>
              <a:gd name="adj" fmla="val 964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7"/>
          <p:cNvSpPr/>
          <p:nvPr/>
        </p:nvSpPr>
        <p:spPr>
          <a:xfrm rot="10800000">
            <a:off x="2341807" y="1662555"/>
            <a:ext cx="1771138" cy="1770966"/>
          </a:xfrm>
          <a:prstGeom prst="blockArc">
            <a:avLst>
              <a:gd name="adj1" fmla="val 10698483"/>
              <a:gd name="adj2" fmla="val 21585004"/>
              <a:gd name="adj3" fmla="val 93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7"/>
          <p:cNvSpPr/>
          <p:nvPr/>
        </p:nvSpPr>
        <p:spPr>
          <a:xfrm>
            <a:off x="5072748" y="1662555"/>
            <a:ext cx="1771200" cy="1770900"/>
          </a:xfrm>
          <a:prstGeom prst="donut">
            <a:avLst>
              <a:gd name="adj" fmla="val 964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7"/>
          <p:cNvSpPr/>
          <p:nvPr/>
        </p:nvSpPr>
        <p:spPr>
          <a:xfrm>
            <a:off x="5072748" y="1662555"/>
            <a:ext cx="1771052" cy="1770966"/>
          </a:xfrm>
          <a:prstGeom prst="blockArc">
            <a:avLst>
              <a:gd name="adj1" fmla="val 10694721"/>
              <a:gd name="adj2" fmla="val 354105"/>
              <a:gd name="adj3" fmla="val 93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7"/>
          <p:cNvSpPr txBox="1">
            <a:spLocks noGrp="1"/>
          </p:cNvSpPr>
          <p:nvPr>
            <p:ph type="title"/>
          </p:nvPr>
        </p:nvSpPr>
        <p:spPr>
          <a:xfrm>
            <a:off x="5010424" y="3695674"/>
            <a:ext cx="1895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Not Popular Posts</a:t>
            </a:r>
            <a:endParaRPr sz="1600" b="0">
              <a:solidFill>
                <a:schemeClr val="dk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831" name="Google Shape;831;p37"/>
          <p:cNvSpPr txBox="1">
            <a:spLocks noGrp="1"/>
          </p:cNvSpPr>
          <p:nvPr>
            <p:ph type="title" idx="4294967295"/>
          </p:nvPr>
        </p:nvSpPr>
        <p:spPr>
          <a:xfrm>
            <a:off x="2279526" y="3695675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Popular Posts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832" name="Google Shape;832;p37"/>
          <p:cNvSpPr txBox="1"/>
          <p:nvPr/>
        </p:nvSpPr>
        <p:spPr>
          <a:xfrm>
            <a:off x="2603526" y="2328213"/>
            <a:ext cx="1247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50%</a:t>
            </a:r>
            <a:endParaRPr sz="3600">
              <a:solidFill>
                <a:schemeClr val="lt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833" name="Google Shape;833;p37"/>
          <p:cNvSpPr txBox="1"/>
          <p:nvPr/>
        </p:nvSpPr>
        <p:spPr>
          <a:xfrm>
            <a:off x="5334424" y="2328213"/>
            <a:ext cx="12477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50%</a:t>
            </a:r>
            <a:endParaRPr sz="3600">
              <a:solidFill>
                <a:schemeClr val="dk1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0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Analysis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39" name="Google Shape;839;p38"/>
          <p:cNvSpPr txBox="1">
            <a:spLocks noGrp="1"/>
          </p:cNvSpPr>
          <p:nvPr>
            <p:ph type="subTitle" idx="1"/>
          </p:nvPr>
        </p:nvSpPr>
        <p:spPr>
          <a:xfrm>
            <a:off x="1147675" y="13019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Popular Forum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840" name="Google Shape;840;p38"/>
          <p:cNvGrpSpPr/>
          <p:nvPr/>
        </p:nvGrpSpPr>
        <p:grpSpPr>
          <a:xfrm>
            <a:off x="906300" y="1425452"/>
            <a:ext cx="184621" cy="194647"/>
            <a:chOff x="4854075" y="2527625"/>
            <a:chExt cx="56000" cy="59050"/>
          </a:xfrm>
        </p:grpSpPr>
        <p:sp>
          <p:nvSpPr>
            <p:cNvPr id="841" name="Google Shape;841;p38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3" name="Google Shape;8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00" y="1743575"/>
            <a:ext cx="7920625" cy="26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6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Analysis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49" name="Google Shape;849;p39"/>
          <p:cNvSpPr txBox="1">
            <a:spLocks noGrp="1"/>
          </p:cNvSpPr>
          <p:nvPr>
            <p:ph type="subTitle" idx="1"/>
          </p:nvPr>
        </p:nvSpPr>
        <p:spPr>
          <a:xfrm>
            <a:off x="1147675" y="13019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Not Popular Forum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850" name="Google Shape;850;p39"/>
          <p:cNvGrpSpPr/>
          <p:nvPr/>
        </p:nvGrpSpPr>
        <p:grpSpPr>
          <a:xfrm>
            <a:off x="906300" y="1425452"/>
            <a:ext cx="184621" cy="194647"/>
            <a:chOff x="4854075" y="2527625"/>
            <a:chExt cx="56000" cy="59050"/>
          </a:xfrm>
        </p:grpSpPr>
        <p:sp>
          <p:nvSpPr>
            <p:cNvPr id="851" name="Google Shape;851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3" name="Google Shape;8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1743575"/>
            <a:ext cx="8004201" cy="2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Analysis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59" name="Google Shape;859;p40"/>
          <p:cNvSpPr txBox="1">
            <a:spLocks noGrp="1"/>
          </p:cNvSpPr>
          <p:nvPr>
            <p:ph type="subTitle" idx="1"/>
          </p:nvPr>
        </p:nvSpPr>
        <p:spPr>
          <a:xfrm>
            <a:off x="1147675" y="13019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Popular and Not Popular Forum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860" name="Google Shape;860;p40"/>
          <p:cNvGrpSpPr/>
          <p:nvPr/>
        </p:nvGrpSpPr>
        <p:grpSpPr>
          <a:xfrm>
            <a:off x="906300" y="1425452"/>
            <a:ext cx="184621" cy="194647"/>
            <a:chOff x="4854075" y="2527625"/>
            <a:chExt cx="56000" cy="59050"/>
          </a:xfrm>
        </p:grpSpPr>
        <p:sp>
          <p:nvSpPr>
            <p:cNvPr id="861" name="Google Shape;861;p40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3" name="Google Shape;8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13" y="1743573"/>
            <a:ext cx="8320025" cy="270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 Analysis</a:t>
            </a:r>
            <a:endParaRPr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69" name="Google Shape;869;p41"/>
          <p:cNvSpPr txBox="1">
            <a:spLocks noGrp="1"/>
          </p:cNvSpPr>
          <p:nvPr>
            <p:ph type="subTitle" idx="1"/>
          </p:nvPr>
        </p:nvSpPr>
        <p:spPr>
          <a:xfrm>
            <a:off x="1147675" y="1301975"/>
            <a:ext cx="34152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Popular and Not Popular Forum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870" name="Google Shape;870;p41"/>
          <p:cNvGrpSpPr/>
          <p:nvPr/>
        </p:nvGrpSpPr>
        <p:grpSpPr>
          <a:xfrm>
            <a:off x="906300" y="1425452"/>
            <a:ext cx="184621" cy="194647"/>
            <a:chOff x="4854075" y="2527625"/>
            <a:chExt cx="56000" cy="59050"/>
          </a:xfrm>
        </p:grpSpPr>
        <p:sp>
          <p:nvSpPr>
            <p:cNvPr id="871" name="Google Shape;871;p41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3" name="Google Shape;873;p41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432813" y="1743573"/>
            <a:ext cx="8320025" cy="270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1"/>
          <p:cNvPicPr preferRelativeResize="0"/>
          <p:nvPr/>
        </p:nvPicPr>
        <p:blipFill rotWithShape="1">
          <a:blip r:embed="rId4">
            <a:alphaModFix/>
          </a:blip>
          <a:srcRect l="4169" r="77608"/>
          <a:stretch/>
        </p:blipFill>
        <p:spPr>
          <a:xfrm>
            <a:off x="779550" y="1743575"/>
            <a:ext cx="1516150" cy="27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ssue Nanotransfection Breakthrough by Slidesgo">
  <a:themeElements>
    <a:clrScheme name="Simple Light">
      <a:dk1>
        <a:srgbClr val="33678A"/>
      </a:dk1>
      <a:lt1>
        <a:srgbClr val="E65C4F"/>
      </a:lt1>
      <a:dk2>
        <a:srgbClr val="78A6C9"/>
      </a:dk2>
      <a:lt2>
        <a:srgbClr val="EAEFF3"/>
      </a:lt2>
      <a:accent1>
        <a:srgbClr val="E65C4F"/>
      </a:accent1>
      <a:accent2>
        <a:srgbClr val="78A6C9"/>
      </a:accent2>
      <a:accent3>
        <a:srgbClr val="33699A"/>
      </a:accent3>
      <a:accent4>
        <a:srgbClr val="EAEFF3"/>
      </a:accent4>
      <a:accent5>
        <a:srgbClr val="FFFFFF"/>
      </a:accent5>
      <a:accent6>
        <a:srgbClr val="33678A"/>
      </a:accent6>
      <a:hlink>
        <a:srgbClr val="E65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如螢幕大小 (16:9)</PresentationFormat>
  <Paragraphs>100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7" baseType="lpstr">
      <vt:lpstr>Nunito</vt:lpstr>
      <vt:lpstr>Source Sans Pro</vt:lpstr>
      <vt:lpstr>Arial</vt:lpstr>
      <vt:lpstr>Saira</vt:lpstr>
      <vt:lpstr>Roboto Condensed Light</vt:lpstr>
      <vt:lpstr>Roboto Medium</vt:lpstr>
      <vt:lpstr>Lato</vt:lpstr>
      <vt:lpstr>Montserrat</vt:lpstr>
      <vt:lpstr>Livvic</vt:lpstr>
      <vt:lpstr>Saira SemiBold</vt:lpstr>
      <vt:lpstr>Roboto</vt:lpstr>
      <vt:lpstr>Tissue Nanotransfection Breakthrough by Slidesgo</vt:lpstr>
      <vt:lpstr>Dcard Popular Posts Prediction </vt:lpstr>
      <vt:lpstr>Outline</vt:lpstr>
      <vt:lpstr>Dcard  Popular Posts</vt:lpstr>
      <vt:lpstr>Data Collection</vt:lpstr>
      <vt:lpstr>Data Collection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Preprocessing</vt:lpstr>
      <vt:lpstr>Model</vt:lpstr>
      <vt:lpstr>RESULTS</vt:lpstr>
      <vt:lpstr>RESULTS</vt:lpstr>
      <vt:lpstr>Demo</vt:lpstr>
      <vt:lpstr>Demo</vt:lpstr>
      <vt:lpstr>Demo</vt:lpstr>
      <vt:lpstr>Demo</vt:lpstr>
      <vt:lpstr>Demo</vt:lpstr>
      <vt:lpstr>Demo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Dcard Popular Posts Prediction </dc:title>
  <cp:lastModifiedBy>佩君 蔡</cp:lastModifiedBy>
  <cp:revision>1</cp:revision>
  <dcterms:modified xsi:type="dcterms:W3CDTF">2022-10-17T04:19:28Z</dcterms:modified>
</cp:coreProperties>
</file>